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jHrWYwKC15W4KuxZidaDdTWDYs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6666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22"/>
          <p:cNvSpPr txBox="1"/>
          <p:nvPr/>
        </p:nvSpPr>
        <p:spPr>
          <a:xfrm>
            <a:off x="376250" y="2139950"/>
            <a:ext cx="6105600" cy="831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term we will be learning about civil rights and racism in America in the early to mid 20th century.   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2634cf12ca_0_22"/>
          <p:cNvSpPr txBox="1"/>
          <p:nvPr/>
        </p:nvSpPr>
        <p:spPr>
          <a:xfrm>
            <a:off x="363650" y="2971850"/>
            <a:ext cx="6130800" cy="1807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 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Watch the video which details the story of Rosa Parks. (https://www.youtube.com/watch?v=9iQVMWGE3_s) to create a 6 picture storyboard about the events of the Montgomery Bus Boycott. Write a short speech that explains why people should support the Protest.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2634cf12ca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2</a:t>
            </a:r>
            <a:r>
              <a:rPr lang="en-US" sz="1600">
                <a:solidFill>
                  <a:schemeClr val="dk1"/>
                </a:solidFill>
              </a:rPr>
              <a:t>2n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 May 2023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2634cf12ca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2634cf12ca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History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2634cf12ca_0_22"/>
          <p:cNvSpPr txBox="1"/>
          <p:nvPr/>
        </p:nvSpPr>
        <p:spPr>
          <a:xfrm>
            <a:off x="363575" y="4779650"/>
            <a:ext cx="6130800" cy="3603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-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Well structured speech with distinct beginning, middle and end using emotive language and devices such as alliteration, repetition, rhetorical questions, dramatic contrast, power of three etc. (1 page)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Clear illustrations and descriptions on storyboard - use colour (A4 paper).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Legible handwriting, you can word process if you want to, using size 14 Arial.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