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  <p:sldMasterId id="2147483651" r:id="rId3"/>
    <p:sldMasterId id="2147483653" r:id="rId4"/>
    <p:sldMasterId id="2147483655" r:id="rId5"/>
    <p:sldMasterId id="2147483657" r:id="rId6"/>
  </p:sldMasterIdLst>
  <p:notesMasterIdLst>
    <p:notesMasterId r:id="rId8"/>
  </p:notesMasterIdLst>
  <p:sldIdLst>
    <p:sldId id="256" r:id="rId7"/>
  </p:sldIdLst>
  <p:sldSz cx="6858000" cy="9144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Pho/8y+ZkrbX0cURp84dm2ljQ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510" y="67"/>
      </p:cViewPr>
      <p:guideLst>
        <p:guide orient="horz" pos="2880"/>
        <p:guide orient="horz" pos="5299"/>
        <p:guide orient="horz" pos="461"/>
        <p:guide orient="horz" pos="643"/>
        <p:guide orient="horz" pos="5117"/>
        <p:guide pos="2160"/>
        <p:guide pos="255"/>
        <p:guide pos="4065"/>
        <p:guide pos="357"/>
        <p:guide pos="39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28862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>
            <a:spLocks noGrp="1"/>
          </p:cNvSpPr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Box">
  <p:cSld name="Title Slide with Bo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ims Slide">
  <p:cSld name="Aims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>
            <a:spLocks noGrp="1"/>
          </p:cNvSpPr>
          <p:nvPr>
            <p:ph type="body" idx="1"/>
          </p:nvPr>
        </p:nvSpPr>
        <p:spPr>
          <a:xfrm>
            <a:off x="471488" y="1503680"/>
            <a:ext cx="5915025" cy="1879600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End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9019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5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name="adj" fmla="val 572"/>
            </a:avLst>
          </a:prstGeom>
          <a:solidFill>
            <a:schemeClr val="lt1">
              <a:alpha val="89019"/>
            </a:schemeClr>
          </a:solidFill>
          <a:ln w="25400" cap="rnd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7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9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name="adj" fmla="val 1384"/>
            </a:avLst>
          </a:prstGeom>
          <a:solidFill>
            <a:srgbClr val="FFF9E7"/>
          </a:solidFill>
          <a:ln w="25400" cap="rnd" cmpd="sng">
            <a:solidFill>
              <a:srgbClr val="FEFBD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9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9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9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252000" rIns="252000" bIns="1800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lang="en-US"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9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9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1"/>
          <p:cNvSpPr>
            <a:spLocks noGrp="1"/>
          </p:cNvSpPr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name="adj" fmla="val 2082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ctr" anchorCtr="1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000" b="1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>
            <a:spLocks noGrp="1"/>
          </p:cNvSpPr>
          <p:nvPr>
            <p:ph type="body" idx="1"/>
          </p:nvPr>
        </p:nvSpPr>
        <p:spPr>
          <a:xfrm>
            <a:off x="368300" y="2609850"/>
            <a:ext cx="6121400" cy="5849937"/>
          </a:xfrm>
          <a:prstGeom prst="roundRect">
            <a:avLst>
              <a:gd name="adj" fmla="val 558"/>
            </a:avLst>
          </a:prstGeom>
          <a:noFill/>
          <a:ln>
            <a:noFill/>
          </a:ln>
        </p:spPr>
        <p:txBody>
          <a:bodyPr spcFirstLastPara="1" wrap="square" lIns="252000" tIns="252000" rIns="252000" bIns="252000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FFE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lang="en-US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1C1C1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SG" sz="1600" b="0" i="0" u="none" strike="noStrike" cap="none" dirty="0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We have been learning all about patterns and how artists use patterns in their work in all manner of ways. 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endParaRPr sz="1200" b="0" i="0" u="none" strike="noStrike" cap="none" dirty="0">
              <a:solidFill>
                <a:srgbClr val="1C1C1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76237" y="3536129"/>
            <a:ext cx="6130800" cy="217402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SG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would like you to research an artis who uses patterns in their work and create your own work of art based on their work. </a:t>
            </a:r>
            <a:r>
              <a:rPr lang="en-SG" sz="1600" dirty="0"/>
              <a:t>The artwork can be anything from woodwork, graphic design, painting, drawing, video etc…</a:t>
            </a:r>
            <a:endParaRPr dirty="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23A7F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1" i="0" u="sng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18th October 2021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" name="Google Shape;5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350836" y="587375"/>
            <a:ext cx="3078164" cy="954000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Enrichment      Homework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50836" y="1760525"/>
            <a:ext cx="3078300" cy="3684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7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441637" y="1770302"/>
            <a:ext cx="3024300" cy="3699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ADT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382825" y="5812431"/>
            <a:ext cx="6130800" cy="2398194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lang="en-US" sz="1400" b="1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SG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some artists that use patterns in their work and find one that you like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SG" dirty="0">
                <a:solidFill>
                  <a:schemeClr val="dk1"/>
                </a:solidFill>
              </a:rPr>
              <a:t>Draw out an idea of what you are going to create. Think about how you will incorporate their pattern idea in your own work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SG" dirty="0">
                <a:solidFill>
                  <a:schemeClr val="dk1"/>
                </a:solidFill>
              </a:rPr>
              <a:t>Create your work of art. Think about the size and materials that you will need.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</a:pPr>
            <a:r>
              <a:rPr lang="en-SG" dirty="0">
                <a:solidFill>
                  <a:schemeClr val="dk1"/>
                </a:solidFill>
              </a:rPr>
              <a:t>Be creative, have fun and enjoy!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			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sng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4887550" y="8257800"/>
            <a:ext cx="1785900" cy="8313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Date due: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Monday 232</a:t>
            </a:r>
            <a:r>
              <a:rPr lang="en-US" baseline="30000" dirty="0"/>
              <a:t>nd</a:t>
            </a:r>
            <a:r>
              <a:rPr lang="en-US" dirty="0"/>
              <a:t> May 2023</a:t>
            </a:r>
            <a:endParaRPr dirty="0"/>
          </a:p>
        </p:txBody>
      </p:sp>
      <p:pic>
        <p:nvPicPr>
          <p:cNvPr id="1026" name="Picture 2" descr="HOW TO DRAW SINGLE PATTERN DESIGN | paper cutting art | rainbow art -  YouTube">
            <a:extLst>
              <a:ext uri="{FF2B5EF4-FFF2-40B4-BE49-F238E27FC236}">
                <a16:creationId xmlns:a16="http://schemas.microsoft.com/office/drawing/2014/main" id="{FA1116EE-BD9F-339F-090D-9DD2F9AD1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125" y="17010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Comic Sans MS</vt:lpstr>
      <vt:lpstr>3_Office Theme</vt:lpstr>
      <vt:lpstr>Office Theme</vt:lpstr>
      <vt:lpstr>1_Office Theme</vt:lpstr>
      <vt:lpstr>2_Office Theme</vt:lpstr>
      <vt:lpstr>4_Office Theme</vt:lpstr>
      <vt:lpstr>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Annabelle Grey</dc:creator>
  <cp:lastModifiedBy>Brian McGregor</cp:lastModifiedBy>
  <cp:revision>1</cp:revision>
  <dcterms:modified xsi:type="dcterms:W3CDTF">2023-04-25T12:30:23Z</dcterms:modified>
</cp:coreProperties>
</file>