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Pho/8y+ZkrbX0cURp84dm2ljQ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510" y="67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SG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We have been learning all about patterns and how artists use patterns in their work in all manner of ways.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b="0" i="0" u="none" strike="noStrike" cap="none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37" y="3536129"/>
            <a:ext cx="6130800" cy="217402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SG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like you to research an artis who uses patterns in their work and create your own work of art based on their work. </a:t>
            </a:r>
            <a:r>
              <a:rPr lang="en-SG" sz="1600" dirty="0"/>
              <a:t>The artwork can be anything from woodwork, graphic design, painting, drawing, video etc…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18th October 2021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6" y="587375"/>
            <a:ext cx="3078164" cy="954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Enrichment      Homework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6" y="1760525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41637" y="1770302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ADT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82825" y="5812431"/>
            <a:ext cx="6130800" cy="239819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SG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some artists that use patterns in their work and find one that you like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SG" dirty="0">
                <a:solidFill>
                  <a:schemeClr val="dk1"/>
                </a:solidFill>
              </a:rPr>
              <a:t>Draw out an idea of what you are going to create. Think about how you will incorporate their pattern idea in your own work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SG" dirty="0">
                <a:solidFill>
                  <a:schemeClr val="dk1"/>
                </a:solidFill>
              </a:rPr>
              <a:t>Create your work of art. Think about the size and materials that you will need.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n-SG" dirty="0">
                <a:solidFill>
                  <a:schemeClr val="dk1"/>
                </a:solidFill>
              </a:rPr>
              <a:t>Be creative, have fun and enjoy!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4887550" y="8257800"/>
            <a:ext cx="1785900" cy="8313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Date due: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Monday 232</a:t>
            </a:r>
            <a:r>
              <a:rPr lang="en-US" baseline="30000" dirty="0"/>
              <a:t>nd</a:t>
            </a:r>
            <a:r>
              <a:rPr lang="en-US" dirty="0"/>
              <a:t> May 2023</a:t>
            </a:r>
            <a:endParaRPr dirty="0"/>
          </a:p>
        </p:txBody>
      </p:sp>
      <p:pic>
        <p:nvPicPr>
          <p:cNvPr id="1026" name="Picture 2" descr="HOW TO DRAW SINGLE PATTERN DESIGN | paper cutting art | rainbow art -  YouTube">
            <a:extLst>
              <a:ext uri="{FF2B5EF4-FFF2-40B4-BE49-F238E27FC236}">
                <a16:creationId xmlns:a16="http://schemas.microsoft.com/office/drawing/2014/main" id="{FA1116EE-BD9F-339F-090D-9DD2F9AD1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125" y="17010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Comic Sans MS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Brian McGregor</cp:lastModifiedBy>
  <cp:revision>1</cp:revision>
  <dcterms:modified xsi:type="dcterms:W3CDTF">2023-04-25T12:30:23Z</dcterms:modified>
</cp:coreProperties>
</file>