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theme/theme4.xml" ContentType="application/vnd.openxmlformats-officedocument.theme+xml"/>
  <Override PartName="/ppt/slideLayouts/slideLayout4.xml" ContentType="application/vnd.openxmlformats-officedocument.presentationml.slideLayout+xml"/>
  <Override PartName="/ppt/theme/theme5.xml" ContentType="application/vnd.openxmlformats-officedocument.theme+xml"/>
  <Override PartName="/ppt/slideLayouts/slideLayout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0" r:id="rId2"/>
    <p:sldMasterId id="2147483651" r:id="rId3"/>
    <p:sldMasterId id="2147483653" r:id="rId4"/>
    <p:sldMasterId id="2147483655" r:id="rId5"/>
    <p:sldMasterId id="2147483657" r:id="rId6"/>
  </p:sldMasterIdLst>
  <p:notesMasterIdLst>
    <p:notesMasterId r:id="rId8"/>
  </p:notesMasterIdLst>
  <p:sldIdLst>
    <p:sldId id="256" r:id="rId7"/>
  </p:sldIdLst>
  <p:sldSz cx="6858000" cy="9144000" type="screen4x3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000000"/>
          </p15:clr>
        </p15:guide>
        <p15:guide id="2" orient="horz" pos="5299">
          <p15:clr>
            <a:srgbClr val="000000"/>
          </p15:clr>
        </p15:guide>
        <p15:guide id="3" orient="horz" pos="461">
          <p15:clr>
            <a:srgbClr val="000000"/>
          </p15:clr>
        </p15:guide>
        <p15:guide id="4" orient="horz" pos="643">
          <p15:clr>
            <a:srgbClr val="000000"/>
          </p15:clr>
        </p15:guide>
        <p15:guide id="5" orient="horz" pos="5117">
          <p15:clr>
            <a:srgbClr val="000000"/>
          </p15:clr>
        </p15:guide>
        <p15:guide id="6" pos="2160">
          <p15:clr>
            <a:srgbClr val="000000"/>
          </p15:clr>
        </p15:guide>
        <p15:guide id="7" pos="255">
          <p15:clr>
            <a:srgbClr val="000000"/>
          </p15:clr>
        </p15:guide>
        <p15:guide id="8" pos="4065">
          <p15:clr>
            <a:srgbClr val="000000"/>
          </p15:clr>
        </p15:guide>
        <p15:guide id="9" pos="357">
          <p15:clr>
            <a:srgbClr val="000000"/>
          </p15:clr>
        </p15:guide>
        <p15:guide id="10" pos="3963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2" roundtripDataSignature="AMtx7mh6KJVgbNCPgvu2KT1/sv/oNCb+n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2510" y="34"/>
      </p:cViewPr>
      <p:guideLst>
        <p:guide orient="horz" pos="2880"/>
        <p:guide orient="horz" pos="5299"/>
        <p:guide orient="horz" pos="461"/>
        <p:guide orient="horz" pos="643"/>
        <p:guide orient="horz" pos="5117"/>
        <p:guide pos="2160"/>
        <p:guide pos="255"/>
        <p:guide pos="4065"/>
        <p:guide pos="357"/>
        <p:guide pos="39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customschemas.google.com/relationships/presentationmetadata" Target="metadata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337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328862" y="1162050"/>
            <a:ext cx="23526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337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6" name="Google Shape;4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162050"/>
            <a:ext cx="23526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>
            <a:spLocks noGrp="1"/>
          </p:cNvSpPr>
          <p:nvPr>
            <p:ph type="title"/>
          </p:nvPr>
        </p:nvSpPr>
        <p:spPr>
          <a:xfrm>
            <a:off x="342899" y="638527"/>
            <a:ext cx="6165056" cy="1325741"/>
          </a:xfrm>
          <a:prstGeom prst="roundRect">
            <a:avLst>
              <a:gd name="adj" fmla="val 2082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ctr" anchorCtr="1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with Box">
  <p:cSld name="Title Slide with Box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ims Slide">
  <p:cSld name="Aims Slide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>
            <a:spLocks noGrp="1"/>
          </p:cNvSpPr>
          <p:nvPr>
            <p:ph type="body" idx="1"/>
          </p:nvPr>
        </p:nvSpPr>
        <p:spPr>
          <a:xfrm>
            <a:off x="471488" y="1503680"/>
            <a:ext cx="5915025" cy="1879600"/>
          </a:xfrm>
          <a:prstGeom prst="roundRect">
            <a:avLst>
              <a:gd name="adj" fmla="val 558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 sz="1665">
                <a:latin typeface="Arial"/>
                <a:ea typeface="Arial"/>
                <a:cs typeface="Arial"/>
                <a:sym typeface="Arial"/>
              </a:defRPr>
            </a:lvl1pPr>
            <a:lvl2pPr marL="91440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Char char="•"/>
              <a:defRPr sz="1480"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d Slide">
  <p:cSld name="End Slide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name="adj" fmla="val 572"/>
            </a:avLst>
          </a:prstGeom>
          <a:solidFill>
            <a:schemeClr val="lt1">
              <a:alpha val="88627"/>
            </a:schemeClr>
          </a:solidFill>
          <a:ln w="25400" cap="rnd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>
            <a:spLocks noGrp="1"/>
          </p:cNvSpPr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name="adj" fmla="val 2082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ctr" anchorCtr="1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>
            <a:spLocks noGrp="1"/>
          </p:cNvSpPr>
          <p:nvPr>
            <p:ph type="body" idx="1"/>
          </p:nvPr>
        </p:nvSpPr>
        <p:spPr>
          <a:xfrm>
            <a:off x="368300" y="2609850"/>
            <a:ext cx="6121400" cy="5849937"/>
          </a:xfrm>
          <a:prstGeom prst="roundRect">
            <a:avLst>
              <a:gd name="adj" fmla="val 558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t" anchorCtr="0">
            <a:no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>
            <a:spLocks noGrp="1"/>
          </p:cNvSpPr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name="adj" fmla="val 2082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ctr" anchorCtr="1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4"/>
          <p:cNvSpPr>
            <a:spLocks noGrp="1"/>
          </p:cNvSpPr>
          <p:nvPr>
            <p:ph type="body" idx="1"/>
          </p:nvPr>
        </p:nvSpPr>
        <p:spPr>
          <a:xfrm>
            <a:off x="368300" y="2609850"/>
            <a:ext cx="6121400" cy="5849937"/>
          </a:xfrm>
          <a:prstGeom prst="roundRect">
            <a:avLst>
              <a:gd name="adj" fmla="val 558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t" anchorCtr="0">
            <a:no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92862" y="8261350"/>
            <a:ext cx="431800" cy="77470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5"/>
          <p:cNvSpPr>
            <a:spLocks noGrp="1"/>
          </p:cNvSpPr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name="adj" fmla="val 2082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ctr" anchorCtr="1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5"/>
          <p:cNvSpPr>
            <a:spLocks noGrp="1"/>
          </p:cNvSpPr>
          <p:nvPr>
            <p:ph type="body" idx="1"/>
          </p:nvPr>
        </p:nvSpPr>
        <p:spPr>
          <a:xfrm>
            <a:off x="368300" y="2609850"/>
            <a:ext cx="6121400" cy="5849937"/>
          </a:xfrm>
          <a:prstGeom prst="roundRect">
            <a:avLst>
              <a:gd name="adj" fmla="val 558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t" anchorCtr="0">
            <a:no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name="adj" fmla="val 572"/>
            </a:avLst>
          </a:prstGeom>
          <a:solidFill>
            <a:schemeClr val="lt1">
              <a:alpha val="88627"/>
            </a:schemeClr>
          </a:solidFill>
          <a:ln w="25400" cap="rnd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" name="Google Shape;25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54725" y="7645400"/>
            <a:ext cx="431800" cy="7747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7"/>
          <p:cNvSpPr>
            <a:spLocks noGrp="1"/>
          </p:cNvSpPr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name="adj" fmla="val 2082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ctr" anchorCtr="1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7"/>
          <p:cNvSpPr>
            <a:spLocks noGrp="1"/>
          </p:cNvSpPr>
          <p:nvPr>
            <p:ph type="body" idx="1"/>
          </p:nvPr>
        </p:nvSpPr>
        <p:spPr>
          <a:xfrm>
            <a:off x="368300" y="2609850"/>
            <a:ext cx="6121400" cy="5849937"/>
          </a:xfrm>
          <a:prstGeom prst="roundRect">
            <a:avLst>
              <a:gd name="adj" fmla="val 558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t" anchorCtr="0">
            <a:no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/>
          <p:nvPr/>
        </p:nvSpPr>
        <p:spPr>
          <a:xfrm>
            <a:off x="377825" y="3906837"/>
            <a:ext cx="6102350" cy="4552950"/>
          </a:xfrm>
          <a:prstGeom prst="roundRect">
            <a:avLst>
              <a:gd name="adj" fmla="val 1384"/>
            </a:avLst>
          </a:prstGeom>
          <a:solidFill>
            <a:srgbClr val="FFF9E7"/>
          </a:solidFill>
          <a:ln w="25400" cap="rnd" cmpd="sng">
            <a:solidFill>
              <a:srgbClr val="FEFBD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9"/>
          <p:cNvSpPr/>
          <p:nvPr/>
        </p:nvSpPr>
        <p:spPr>
          <a:xfrm>
            <a:off x="377825" y="684212"/>
            <a:ext cx="6102350" cy="2922587"/>
          </a:xfrm>
          <a:prstGeom prst="roundRect">
            <a:avLst>
              <a:gd name="adj" fmla="val 1384"/>
            </a:avLst>
          </a:prstGeom>
          <a:solidFill>
            <a:srgbClr val="FFF9E7"/>
          </a:solidFill>
          <a:ln w="25400" cap="rnd" cmpd="sng">
            <a:solidFill>
              <a:srgbClr val="FEFBD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9"/>
          <p:cNvSpPr txBox="1"/>
          <p:nvPr/>
        </p:nvSpPr>
        <p:spPr>
          <a:xfrm>
            <a:off x="471487" y="4095750"/>
            <a:ext cx="5915025" cy="719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Success Criteria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9"/>
          <p:cNvSpPr txBox="1"/>
          <p:nvPr/>
        </p:nvSpPr>
        <p:spPr>
          <a:xfrm>
            <a:off x="471487" y="979487"/>
            <a:ext cx="5915025" cy="72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9"/>
          <p:cNvSpPr txBox="1"/>
          <p:nvPr/>
        </p:nvSpPr>
        <p:spPr>
          <a:xfrm>
            <a:off x="471487" y="4622800"/>
            <a:ext cx="5915025" cy="187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252000" rIns="252000" bIns="1800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</a:pPr>
            <a:r>
              <a:rPr lang="en-US" sz="18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Statement 1 Lorem ipsum dolor sit amet, consectetur adipiscing elit.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</a:pPr>
            <a:r>
              <a:rPr lang="en-US" sz="18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Statement 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</a:pPr>
            <a:r>
              <a:rPr lang="en-US" sz="16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Sub statement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9"/>
          <p:cNvSpPr>
            <a:spLocks noGrp="1"/>
          </p:cNvSpPr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name="adj" fmla="val 2082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ctr" anchorCtr="1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Google Shape;36;p9"/>
          <p:cNvSpPr>
            <a:spLocks noGrp="1"/>
          </p:cNvSpPr>
          <p:nvPr>
            <p:ph type="body" idx="1"/>
          </p:nvPr>
        </p:nvSpPr>
        <p:spPr>
          <a:xfrm>
            <a:off x="368300" y="2609850"/>
            <a:ext cx="6121400" cy="5849937"/>
          </a:xfrm>
          <a:prstGeom prst="roundRect">
            <a:avLst>
              <a:gd name="adj" fmla="val 558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t" anchorCtr="0">
            <a:no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6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40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92862" y="8261350"/>
            <a:ext cx="431800" cy="77470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11"/>
          <p:cNvSpPr>
            <a:spLocks noGrp="1"/>
          </p:cNvSpPr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name="adj" fmla="val 2082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ctr" anchorCtr="1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Google Shape;42;p11"/>
          <p:cNvSpPr>
            <a:spLocks noGrp="1"/>
          </p:cNvSpPr>
          <p:nvPr>
            <p:ph type="body" idx="1"/>
          </p:nvPr>
        </p:nvSpPr>
        <p:spPr>
          <a:xfrm>
            <a:off x="368300" y="2609850"/>
            <a:ext cx="6121400" cy="5849937"/>
          </a:xfrm>
          <a:prstGeom prst="roundRect">
            <a:avLst>
              <a:gd name="adj" fmla="val 558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t" anchorCtr="0">
            <a:no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FFE1"/>
        </a:solid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"/>
          <p:cNvSpPr txBox="1"/>
          <p:nvPr/>
        </p:nvSpPr>
        <p:spPr>
          <a:xfrm>
            <a:off x="376250" y="2139950"/>
            <a:ext cx="3669657" cy="12939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lang="en-US" sz="1600" b="1" i="0" u="sng" strike="noStrike" cap="none" dirty="0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Link to learning</a:t>
            </a:r>
            <a:r>
              <a:rPr lang="en-US" sz="1600" b="0" i="0" u="none" strike="noStrike" cap="none" dirty="0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600" b="0" i="0" u="none" strike="noStrike" cap="none" dirty="0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endParaRPr sz="1200" b="0" i="0" u="none" strike="noStrike" cap="none" dirty="0">
              <a:solidFill>
                <a:srgbClr val="1C1C1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SG"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term we are going to be learning about Portraiture. We are going to look at an artist called Caroline Clark who creates very colourful portraits of animals. </a:t>
            </a:r>
            <a:endParaRPr sz="1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1"/>
          <p:cNvSpPr txBox="1"/>
          <p:nvPr/>
        </p:nvSpPr>
        <p:spPr>
          <a:xfrm>
            <a:off x="350837" y="3503610"/>
            <a:ext cx="6130800" cy="1717423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Task:  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this half terms enrichment homework I want you to develop further your work about </a:t>
            </a:r>
            <a:r>
              <a:rPr lang="en-SG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portraits. Every artist creates a self portrait that reflects them. I would like you to research some portrait styles, choose your favourite and create a portrait of yourself or someone you admire (A footballer, a music artist etc…) in their style. You can use any medium you like and you can be as inventive as you like.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1"/>
          <p:cNvSpPr txBox="1"/>
          <p:nvPr/>
        </p:nvSpPr>
        <p:spPr>
          <a:xfrm>
            <a:off x="350837" y="8571369"/>
            <a:ext cx="2232638" cy="465175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23A7F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lang="en-US" sz="1200" b="1" i="0" u="sng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Due date</a:t>
            </a:r>
            <a:r>
              <a:rPr lang="en-US" sz="12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lang="en-US" sz="12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Monday 4</a:t>
            </a:r>
            <a:r>
              <a:rPr lang="en-US" sz="1200" b="0" i="0" u="none" strike="noStrike" cap="none" baseline="30000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 sz="12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 of April 2022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1" name="Google Shape;51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6237" y="555625"/>
            <a:ext cx="1008062" cy="1008062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"/>
          <p:cNvSpPr txBox="1"/>
          <p:nvPr/>
        </p:nvSpPr>
        <p:spPr>
          <a:xfrm>
            <a:off x="350837" y="1585912"/>
            <a:ext cx="3078300" cy="3684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1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Groups</a:t>
            </a: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1800">
                <a:solidFill>
                  <a:schemeClr val="dk1"/>
                </a:solidFill>
              </a:rPr>
              <a:t>8</a:t>
            </a: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"/>
          <p:cNvSpPr txBox="1"/>
          <p:nvPr/>
        </p:nvSpPr>
        <p:spPr>
          <a:xfrm>
            <a:off x="3489325" y="1595437"/>
            <a:ext cx="3024300" cy="3699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1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Art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"/>
          <p:cNvSpPr txBox="1"/>
          <p:nvPr/>
        </p:nvSpPr>
        <p:spPr>
          <a:xfrm>
            <a:off x="363662" y="5304648"/>
            <a:ext cx="2617533" cy="3283727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Expectations</a:t>
            </a:r>
            <a:r>
              <a:rPr lang="en-US" sz="1400" b="1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SG"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Research some portraits and find a style you like.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SG" dirty="0">
                <a:solidFill>
                  <a:schemeClr val="dk1"/>
                </a:solidFill>
              </a:rPr>
              <a:t>Create a portrait in the style of your chosen artist. This can be a sculpture, Painting, Drawing, Collage etc…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SG" dirty="0">
                <a:solidFill>
                  <a:schemeClr val="dk1"/>
                </a:solidFill>
              </a:rPr>
              <a:t>Write down what inspired you to chose that artist and who the artist is.  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SG" dirty="0">
                <a:solidFill>
                  <a:schemeClr val="dk1"/>
                </a:solidFill>
              </a:rPr>
              <a:t>Be detailed in your work. Little and often gets the job done! 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endParaRPr sz="1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184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26" name="Picture 2" descr="Carolee Clark artist research painting project">
            <a:extLst>
              <a:ext uri="{FF2B5EF4-FFF2-40B4-BE49-F238E27FC236}">
                <a16:creationId xmlns:a16="http://schemas.microsoft.com/office/drawing/2014/main" id="{9144FC5A-AB42-4ABF-8ED0-DD7497426C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1178" y="2010388"/>
            <a:ext cx="2066784" cy="2034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ablo Picasso, Portrait of a Woman with a Hat, 1962, Bloch 1072, Linocut (S)">
            <a:extLst>
              <a:ext uri="{FF2B5EF4-FFF2-40B4-BE49-F238E27FC236}">
                <a16:creationId xmlns:a16="http://schemas.microsoft.com/office/drawing/2014/main" id="{9346839B-E010-45E3-83C4-8358ADA272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6441" y="5157947"/>
            <a:ext cx="1578279" cy="2050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30C14DB-3775-4386-B591-E7FEDE56B33D}"/>
              </a:ext>
            </a:extLst>
          </p:cNvPr>
          <p:cNvSpPr txBox="1"/>
          <p:nvPr/>
        </p:nvSpPr>
        <p:spPr>
          <a:xfrm>
            <a:off x="3044122" y="6890940"/>
            <a:ext cx="1478071" cy="30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SG" dirty="0"/>
              <a:t>Pablo Picasso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4C4BE0-0C3C-4BA8-B7F8-B1A013C599F8}"/>
              </a:ext>
            </a:extLst>
          </p:cNvPr>
          <p:cNvSpPr txBox="1"/>
          <p:nvPr/>
        </p:nvSpPr>
        <p:spPr>
          <a:xfrm>
            <a:off x="4559474" y="3745282"/>
            <a:ext cx="1415441" cy="30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SG" dirty="0"/>
              <a:t>Carolee Clark</a:t>
            </a:r>
          </a:p>
        </p:txBody>
      </p:sp>
      <p:pic>
        <p:nvPicPr>
          <p:cNvPr id="1030" name="Picture 6" descr="Pablo Picasso Collages Inspire Kids to Explore Identity With Self-Portraits">
            <a:extLst>
              <a:ext uri="{FF2B5EF4-FFF2-40B4-BE49-F238E27FC236}">
                <a16:creationId xmlns:a16="http://schemas.microsoft.com/office/drawing/2014/main" id="{79F3B856-623D-4C9E-A1CB-7C86D49D92D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0" t="8794" r="53985" b="17795"/>
          <a:stretch/>
        </p:blipFill>
        <p:spPr bwMode="auto">
          <a:xfrm>
            <a:off x="4578263" y="5193812"/>
            <a:ext cx="1865909" cy="1927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755B740-0F24-4B29-9719-ABDCC6A939A9}"/>
              </a:ext>
            </a:extLst>
          </p:cNvPr>
          <p:cNvSpPr txBox="1"/>
          <p:nvPr/>
        </p:nvSpPr>
        <p:spPr>
          <a:xfrm>
            <a:off x="4747252" y="6888939"/>
            <a:ext cx="1734385" cy="30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SG" dirty="0"/>
              <a:t>Picasso Collage</a:t>
            </a:r>
          </a:p>
        </p:txBody>
      </p:sp>
      <p:pic>
        <p:nvPicPr>
          <p:cNvPr id="1032" name="Picture 8" descr="Saatchi Art Artist Loui Jover; Collage, “dylan deconstruct” #art | Collage  artwork, Collage art, Collage portrait">
            <a:extLst>
              <a:ext uri="{FF2B5EF4-FFF2-40B4-BE49-F238E27FC236}">
                <a16:creationId xmlns:a16="http://schemas.microsoft.com/office/drawing/2014/main" id="{17A78555-F377-4BDB-92F0-5953712AF3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579" y="7175516"/>
            <a:ext cx="1440282" cy="2050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Saatchi Art Artist LOUI JOVER; Collage, “majesty” #art | Collage art  projects, Pop art collage, Collage art">
            <a:extLst>
              <a:ext uri="{FF2B5EF4-FFF2-40B4-BE49-F238E27FC236}">
                <a16:creationId xmlns:a16="http://schemas.microsoft.com/office/drawing/2014/main" id="{8418F528-3B64-4611-8568-5DBF5A0190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7252" y="7234104"/>
            <a:ext cx="1578280" cy="1982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7611B3-FCFB-4E22-A9FA-551EF5EF7495}"/>
              </a:ext>
            </a:extLst>
          </p:cNvPr>
          <p:cNvSpPr txBox="1"/>
          <p:nvPr/>
        </p:nvSpPr>
        <p:spPr>
          <a:xfrm>
            <a:off x="4118023" y="8841285"/>
            <a:ext cx="1105720" cy="30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SG" dirty="0"/>
              <a:t>Loui </a:t>
            </a:r>
            <a:r>
              <a:rPr lang="en-SG" dirty="0" err="1"/>
              <a:t>Jover</a:t>
            </a:r>
            <a:endParaRPr lang="en-SG" dirty="0"/>
          </a:p>
        </p:txBody>
      </p:sp>
      <p:pic>
        <p:nvPicPr>
          <p:cNvPr id="1036" name="Picture 12" descr="Mona Lisa - Wikipedia">
            <a:extLst>
              <a:ext uri="{FF2B5EF4-FFF2-40B4-BE49-F238E27FC236}">
                <a16:creationId xmlns:a16="http://schemas.microsoft.com/office/drawing/2014/main" id="{72FBCF57-195D-4ABA-935D-C0B3FB67B1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6723" y="79088"/>
            <a:ext cx="1142478" cy="1701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B318700-45D3-4AA8-A3BB-EECA21CCF8D7}"/>
              </a:ext>
            </a:extLst>
          </p:cNvPr>
          <p:cNvSpPr txBox="1"/>
          <p:nvPr/>
        </p:nvSpPr>
        <p:spPr>
          <a:xfrm>
            <a:off x="3942251" y="122381"/>
            <a:ext cx="1724472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SG" dirty="0"/>
              <a:t>Mona Lisa by Leonardo Da Vinci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C443D3B-B93A-C129-5924-E173452ED9DF}"/>
              </a:ext>
            </a:extLst>
          </p:cNvPr>
          <p:cNvSpPr/>
          <p:nvPr/>
        </p:nvSpPr>
        <p:spPr>
          <a:xfrm>
            <a:off x="363662" y="8608697"/>
            <a:ext cx="2282740" cy="4651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C3B04EB-F819-644A-915C-E608CE09FF4F}"/>
              </a:ext>
            </a:extLst>
          </p:cNvPr>
          <p:cNvSpPr txBox="1"/>
          <p:nvPr/>
        </p:nvSpPr>
        <p:spPr>
          <a:xfrm>
            <a:off x="535572" y="8588375"/>
            <a:ext cx="177448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1400" b="1" i="0" u="sng" dirty="0">
                <a:solidFill>
                  <a:srgbClr val="1C1C1C"/>
                </a:solidFill>
                <a:effectLst/>
                <a:latin typeface="Arial" panose="020B0604020202020204" pitchFamily="34" charset="0"/>
              </a:rPr>
              <a:t>Due date</a:t>
            </a:r>
            <a:r>
              <a:rPr lang="en-US" sz="1400" b="0" i="0" u="none" strike="noStrike" dirty="0">
                <a:solidFill>
                  <a:srgbClr val="1C1C1C"/>
                </a:solidFill>
                <a:effectLst/>
                <a:latin typeface="Arial" panose="020B0604020202020204" pitchFamily="34" charset="0"/>
              </a:rPr>
              <a:t>:</a:t>
            </a:r>
            <a:endParaRPr lang="en-US" b="0" dirty="0">
              <a:effectLst/>
            </a:endParaRP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1400" b="0" i="0" u="none" strike="noStrike" dirty="0">
                <a:solidFill>
                  <a:srgbClr val="1C1C1C"/>
                </a:solidFill>
                <a:effectLst/>
                <a:latin typeface="Arial" panose="020B0604020202020204" pitchFamily="34" charset="0"/>
              </a:rPr>
              <a:t>Monday 22nd May </a:t>
            </a:r>
            <a:endParaRPr lang="en-US" b="0" dirty="0">
              <a:effectLst/>
            </a:endParaRPr>
          </a:p>
          <a:p>
            <a:br>
              <a:rPr lang="en-US" dirty="0"/>
            </a:br>
            <a:endParaRPr lang="en-SG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217</Words>
  <Application>Microsoft Office PowerPoint</Application>
  <PresentationFormat>On-screen Show (4:3)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3_Office Theme</vt:lpstr>
      <vt:lpstr>Office Theme</vt:lpstr>
      <vt:lpstr>1_Office Theme</vt:lpstr>
      <vt:lpstr>2_Office Theme</vt:lpstr>
      <vt:lpstr>4_Office Theme</vt:lpstr>
      <vt:lpstr>5_Office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Annabelle Grey</dc:creator>
  <cp:lastModifiedBy>Brian McGregor</cp:lastModifiedBy>
  <cp:revision>3</cp:revision>
  <dcterms:modified xsi:type="dcterms:W3CDTF">2023-04-25T12:20:51Z</dcterms:modified>
</cp:coreProperties>
</file>