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v/yPB+nHpXxMb93bwsP0H1Ckb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3bf7c196f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3bf7c196f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13bf7c196f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g113bf7c196f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3bf7c196f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7 &amp; 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g113bf7c196f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PE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13bf7c196f_0_22"/>
          <p:cNvSpPr txBox="1"/>
          <p:nvPr/>
        </p:nvSpPr>
        <p:spPr>
          <a:xfrm>
            <a:off x="376250" y="2139950"/>
            <a:ext cx="6105600" cy="119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This term </a:t>
            </a:r>
            <a:r>
              <a:rPr lang="en-US" sz="1600">
                <a:solidFill>
                  <a:srgbClr val="1C1C1C"/>
                </a:solidFill>
              </a:rPr>
              <a:t>the London Marathon will be taking place in April.  Pupils have learnt about endurance running and how to pace themselves.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3bf7c196f_0_22"/>
          <p:cNvSpPr txBox="1"/>
          <p:nvPr/>
        </p:nvSpPr>
        <p:spPr>
          <a:xfrm>
            <a:off x="350825" y="3413675"/>
            <a:ext cx="6130800" cy="2979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 </a:t>
            </a:r>
            <a:r>
              <a:rPr b="1" lang="en-US" sz="1200">
                <a:solidFill>
                  <a:srgbClr val="1C1C1C"/>
                </a:solidFill>
              </a:rPr>
              <a:t>To create a presentation or report on this theme.  Some ideas of how you could present it include:</a:t>
            </a:r>
            <a:endParaRPr b="1" sz="1200">
              <a:solidFill>
                <a:srgbClr val="1C1C1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1C1C1C"/>
                </a:solidFill>
              </a:rPr>
              <a:t> </a:t>
            </a:r>
            <a:r>
              <a:rPr lang="en-US" sz="1200">
                <a:solidFill>
                  <a:srgbClr val="1C1C1C"/>
                </a:solidFill>
              </a:rPr>
              <a:t>A written report on the history of the marathon.</a:t>
            </a:r>
            <a:endParaRPr sz="1200">
              <a:solidFill>
                <a:srgbClr val="1C1C1C"/>
              </a:solidFill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1C1C1C"/>
                </a:solidFill>
              </a:rPr>
              <a:t>·</a:t>
            </a:r>
            <a:r>
              <a:rPr lang="en-US" sz="500">
                <a:solidFill>
                  <a:srgbClr val="1C1C1C"/>
                </a:solidFill>
              </a:rPr>
              <a:t>        </a:t>
            </a:r>
            <a:r>
              <a:rPr lang="en-US" sz="1200">
                <a:solidFill>
                  <a:srgbClr val="1C1C1C"/>
                </a:solidFill>
              </a:rPr>
              <a:t>A video in the form of a news report.</a:t>
            </a:r>
            <a:endParaRPr sz="1200">
              <a:solidFill>
                <a:srgbClr val="1C1C1C"/>
              </a:solidFill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1C1C1C"/>
                </a:solidFill>
              </a:rPr>
              <a:t>·</a:t>
            </a:r>
            <a:r>
              <a:rPr lang="en-US" sz="500">
                <a:solidFill>
                  <a:srgbClr val="1C1C1C"/>
                </a:solidFill>
              </a:rPr>
              <a:t>        </a:t>
            </a:r>
            <a:r>
              <a:rPr lang="en-US" sz="1200">
                <a:solidFill>
                  <a:srgbClr val="1C1C1C"/>
                </a:solidFill>
              </a:rPr>
              <a:t>A video/write up of a song or poem.</a:t>
            </a:r>
            <a:endParaRPr sz="1200">
              <a:solidFill>
                <a:srgbClr val="1C1C1C"/>
              </a:solidFill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1C1C1C"/>
                </a:solidFill>
              </a:rPr>
              <a:t>·</a:t>
            </a:r>
            <a:r>
              <a:rPr lang="en-US" sz="500">
                <a:solidFill>
                  <a:srgbClr val="1C1C1C"/>
                </a:solidFill>
              </a:rPr>
              <a:t>        </a:t>
            </a:r>
            <a:r>
              <a:rPr lang="en-US" sz="1200">
                <a:solidFill>
                  <a:srgbClr val="1C1C1C"/>
                </a:solidFill>
              </a:rPr>
              <a:t>A PowerPoint presentation.</a:t>
            </a:r>
            <a:endParaRPr sz="1200">
              <a:solidFill>
                <a:srgbClr val="1C1C1C"/>
              </a:solidFill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1C1C1C"/>
                </a:solidFill>
              </a:rPr>
              <a:t>·</a:t>
            </a:r>
            <a:r>
              <a:rPr lang="en-US" sz="500">
                <a:solidFill>
                  <a:srgbClr val="1C1C1C"/>
                </a:solidFill>
              </a:rPr>
              <a:t>        </a:t>
            </a:r>
            <a:r>
              <a:rPr lang="en-US" sz="1200">
                <a:solidFill>
                  <a:srgbClr val="1C1C1C"/>
                </a:solidFill>
              </a:rPr>
              <a:t>A collage using relevant pictures and words.</a:t>
            </a:r>
            <a:endParaRPr sz="1200">
              <a:solidFill>
                <a:srgbClr val="1C1C1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1C1C1C"/>
                </a:solidFill>
              </a:rPr>
              <a:t> If you have any other suggestions of how you could present this work, please see Mr Ramshaw.</a:t>
            </a:r>
            <a:endParaRPr sz="1200"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 u="sng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3bf7c196f_0_22"/>
          <p:cNvSpPr txBox="1"/>
          <p:nvPr/>
        </p:nvSpPr>
        <p:spPr>
          <a:xfrm>
            <a:off x="350825" y="6615875"/>
            <a:ext cx="6130800" cy="1796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1C1C1C"/>
                </a:solidFill>
              </a:rPr>
              <a:t>Remember that your work must be neatly presented, using the correct spelling, punctuation and grammar at all times.</a:t>
            </a:r>
            <a:endParaRPr>
              <a:solidFill>
                <a:srgbClr val="1C1C1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3bf7c196f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1C1C1C"/>
                </a:solidFill>
              </a:rPr>
              <a:t>Monday 27th March 2023</a:t>
            </a:r>
            <a:endParaRPr sz="1600">
              <a:solidFill>
                <a:srgbClr val="1C1C1C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