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 id="2147483651" r:id="rId6"/>
    <p:sldMasterId id="2147483653" r:id="rId7"/>
    <p:sldMasterId id="2147483655" r:id="rId8"/>
    <p:sldMasterId id="2147483657" r:id="rId9"/>
  </p:sldMasterIdLst>
  <p:notesMasterIdLst>
    <p:notesMasterId r:id="rId10"/>
  </p:notesMasterIdLst>
  <p:sldIdLst>
    <p:sldId id="256" r:id="rId11"/>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GoogleSlidesCustomDataVersion2">
      <go:slidesCustomData xmlns:go="http://customooxmlschemas.google.com/" r:id="rId12" roundtripDataSignature="AMtx7mg/ILHSlhyZvW4XiZM91B+aQj46x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1.xml"/><Relationship Id="rId10" Type="http://schemas.openxmlformats.org/officeDocument/2006/relationships/notesMaster" Target="notesMasters/notesMaster1.xml"/><Relationship Id="rId12" Type="http://customschemas.google.com/relationships/presentationmetadata" Target="metadata"/><Relationship Id="rId9" Type="http://schemas.openxmlformats.org/officeDocument/2006/relationships/slideMaster" Target="slideMasters/slideMaster6.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1:notes"/>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46" name="Google Shape;46;p1:notes"/>
          <p:cNvSpPr/>
          <p:nvPr>
            <p:ph idx="2" type="sldImg"/>
          </p:nvPr>
        </p:nvSpPr>
        <p:spPr>
          <a:xfrm>
            <a:off x="2328863"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2" name="Shape 22"/>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with Box">
  <p:cSld name="Title Slide with Box">
    <p:spTree>
      <p:nvGrpSpPr>
        <p:cNvPr id="28" name="Shape 28"/>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ims Slide">
  <p:cSld name="Aims Slide">
    <p:spTree>
      <p:nvGrpSpPr>
        <p:cNvPr id="37" name="Shape 37"/>
        <p:cNvGrpSpPr/>
        <p:nvPr/>
      </p:nvGrpSpPr>
      <p:grpSpPr>
        <a:xfrm>
          <a:off x="0" y="0"/>
          <a:ext cx="0" cy="0"/>
          <a:chOff x="0" y="0"/>
          <a:chExt cx="0" cy="0"/>
        </a:xfrm>
      </p:grpSpPr>
      <p:sp>
        <p:nvSpPr>
          <p:cNvPr id="38" name="Google Shape;38;p10"/>
          <p:cNvSpPr/>
          <p:nvPr>
            <p:ph idx="1" type="body"/>
          </p:nvPr>
        </p:nvSpPr>
        <p:spPr>
          <a:xfrm>
            <a:off x="471488" y="1503680"/>
            <a:ext cx="5915025" cy="1879600"/>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algn="l">
              <a:lnSpc>
                <a:spcPct val="90000"/>
              </a:lnSpc>
              <a:spcBef>
                <a:spcPts val="1000"/>
              </a:spcBef>
              <a:spcAft>
                <a:spcPts val="0"/>
              </a:spcAft>
              <a:buClr>
                <a:srgbClr val="1C1C1C"/>
              </a:buClr>
              <a:buSzPts val="1800"/>
              <a:buChar char="•"/>
              <a:defRPr sz="1665">
                <a:latin typeface="Arial"/>
                <a:ea typeface="Arial"/>
                <a:cs typeface="Arial"/>
                <a:sym typeface="Arial"/>
              </a:defRPr>
            </a:lvl1pPr>
            <a:lvl2pPr indent="-330200" lvl="1" marL="914400" algn="l">
              <a:lnSpc>
                <a:spcPct val="90000"/>
              </a:lnSpc>
              <a:spcBef>
                <a:spcPts val="500"/>
              </a:spcBef>
              <a:spcAft>
                <a:spcPts val="0"/>
              </a:spcAft>
              <a:buClr>
                <a:srgbClr val="1C1C1C"/>
              </a:buClr>
              <a:buSzPts val="1600"/>
              <a:buChar char="•"/>
              <a:defRPr sz="1480"/>
            </a:lvl2pPr>
            <a:lvl3pPr indent="-342900" lvl="2" marL="1371600" algn="l">
              <a:lnSpc>
                <a:spcPct val="90000"/>
              </a:lnSpc>
              <a:spcBef>
                <a:spcPts val="500"/>
              </a:spcBef>
              <a:spcAft>
                <a:spcPts val="0"/>
              </a:spcAft>
              <a:buClr>
                <a:srgbClr val="1C1C1C"/>
              </a:buClr>
              <a:buSzPts val="1800"/>
              <a:buChar char="•"/>
              <a:defRPr/>
            </a:lvl3pPr>
            <a:lvl4pPr indent="-342900" lvl="3" marL="1828800" algn="l">
              <a:lnSpc>
                <a:spcPct val="90000"/>
              </a:lnSpc>
              <a:spcBef>
                <a:spcPts val="500"/>
              </a:spcBef>
              <a:spcAft>
                <a:spcPts val="0"/>
              </a:spcAft>
              <a:buClr>
                <a:srgbClr val="1C1C1C"/>
              </a:buClr>
              <a:buSzPts val="1800"/>
              <a:buChar char="•"/>
              <a:defRPr/>
            </a:lvl4pPr>
            <a:lvl5pPr indent="-342900" lvl="4" marL="2286000" algn="l">
              <a:lnSpc>
                <a:spcPct val="90000"/>
              </a:lnSpc>
              <a:spcBef>
                <a:spcPts val="500"/>
              </a:spcBef>
              <a:spcAft>
                <a:spcPts val="0"/>
              </a:spcAft>
              <a:buClr>
                <a:srgbClr val="1C1C1C"/>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Slide">
  <p:cSld name="End Slide">
    <p:spTree>
      <p:nvGrpSpPr>
        <p:cNvPr id="43" name="Shape 43"/>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theme" Target="../theme/theme4.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theme" Target="../theme/theme1.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image" Target="../media/image1.png"/><Relationship Id="rId3" Type="http://schemas.openxmlformats.org/officeDocument/2006/relationships/slideLayout" Target="../slideLayouts/slideLayout2.xml"/><Relationship Id="rId4" Type="http://schemas.openxmlformats.org/officeDocument/2006/relationships/theme" Target="../theme/theme5.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image" Target="../media/image1.png"/><Relationship Id="rId3" Type="http://schemas.openxmlformats.org/officeDocument/2006/relationships/slideLayout" Target="../slideLayouts/slideLayout3.xml"/><Relationship Id="rId4" Type="http://schemas.openxmlformats.org/officeDocument/2006/relationships/theme" Target="../theme/theme7.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4.xml"/><Relationship Id="rId3" Type="http://schemas.openxmlformats.org/officeDocument/2006/relationships/theme" Target="../theme/theme3.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image" Target="../media/image1.png"/><Relationship Id="rId3" Type="http://schemas.openxmlformats.org/officeDocument/2006/relationships/slideLayout" Target="../slideLayouts/slideLayout5.xml"/><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4705"/>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5" name="Shape 15"/>
        <p:cNvGrpSpPr/>
        <p:nvPr/>
      </p:nvGrpSpPr>
      <p:grpSpPr>
        <a:xfrm>
          <a:off x="0" y="0"/>
          <a:ext cx="0" cy="0"/>
          <a:chOff x="0" y="0"/>
          <a:chExt cx="0" cy="0"/>
        </a:xfrm>
      </p:grpSpPr>
      <p:sp>
        <p:nvSpPr>
          <p:cNvPr id="16" name="Google Shape;16;p4"/>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7" name="Google Shape;17;p4"/>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8" name="Shape 18"/>
        <p:cNvGrpSpPr/>
        <p:nvPr/>
      </p:nvGrpSpPr>
      <p:grpSpPr>
        <a:xfrm>
          <a:off x="0" y="0"/>
          <a:ext cx="0" cy="0"/>
          <a:chOff x="0" y="0"/>
          <a:chExt cx="0" cy="0"/>
        </a:xfrm>
      </p:grpSpPr>
      <p:pic>
        <p:nvPicPr>
          <p:cNvPr id="19" name="Google Shape;19;p5"/>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20" name="Google Shape;20;p5"/>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1" name="Google Shape;21;p5"/>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2"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3" name="Shape 23"/>
        <p:cNvGrpSpPr/>
        <p:nvPr/>
      </p:nvGrpSpPr>
      <p:grpSpPr>
        <a:xfrm>
          <a:off x="0" y="0"/>
          <a:ext cx="0" cy="0"/>
          <a:chOff x="0" y="0"/>
          <a:chExt cx="0" cy="0"/>
        </a:xfrm>
      </p:grpSpPr>
      <p:sp>
        <p:nvSpPr>
          <p:cNvPr id="24" name="Google Shape;24;p7"/>
          <p:cNvSpPr/>
          <p:nvPr/>
        </p:nvSpPr>
        <p:spPr>
          <a:xfrm>
            <a:off x="342900" y="584200"/>
            <a:ext cx="6165850" cy="7943850"/>
          </a:xfrm>
          <a:prstGeom prst="roundRect">
            <a:avLst>
              <a:gd fmla="val 572" name="adj"/>
            </a:avLst>
          </a:prstGeom>
          <a:solidFill>
            <a:schemeClr val="lt1">
              <a:alpha val="84705"/>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pic>
        <p:nvPicPr>
          <p:cNvPr id="25" name="Google Shape;25;p7"/>
          <p:cNvPicPr preferRelativeResize="0"/>
          <p:nvPr/>
        </p:nvPicPr>
        <p:blipFill rotWithShape="1">
          <a:blip r:embed="rId2">
            <a:alphaModFix/>
          </a:blip>
          <a:srcRect b="0" l="0" r="0" t="0"/>
          <a:stretch/>
        </p:blipFill>
        <p:spPr>
          <a:xfrm>
            <a:off x="6054725" y="7645400"/>
            <a:ext cx="431800" cy="774700"/>
          </a:xfrm>
          <a:prstGeom prst="rect">
            <a:avLst/>
          </a:prstGeom>
          <a:noFill/>
          <a:ln>
            <a:noFill/>
          </a:ln>
        </p:spPr>
      </p:pic>
      <p:sp>
        <p:nvSpPr>
          <p:cNvPr id="26" name="Google Shape;26;p7"/>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7" name="Google Shape;27;p7"/>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4"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9" name="Shape 29"/>
        <p:cNvGrpSpPr/>
        <p:nvPr/>
      </p:nvGrpSpPr>
      <p:grpSpPr>
        <a:xfrm>
          <a:off x="0" y="0"/>
          <a:ext cx="0" cy="0"/>
          <a:chOff x="0" y="0"/>
          <a:chExt cx="0" cy="0"/>
        </a:xfrm>
      </p:grpSpPr>
      <p:sp>
        <p:nvSpPr>
          <p:cNvPr id="30" name="Google Shape;30;p9"/>
          <p:cNvSpPr/>
          <p:nvPr/>
        </p:nvSpPr>
        <p:spPr>
          <a:xfrm>
            <a:off x="377825" y="3906837"/>
            <a:ext cx="6102350" cy="4552950"/>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1" name="Google Shape;31;p9"/>
          <p:cNvSpPr/>
          <p:nvPr/>
        </p:nvSpPr>
        <p:spPr>
          <a:xfrm>
            <a:off x="377825" y="684212"/>
            <a:ext cx="6102350" cy="2922587"/>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2" name="Google Shape;32;p9"/>
          <p:cNvSpPr txBox="1"/>
          <p:nvPr/>
        </p:nvSpPr>
        <p:spPr>
          <a:xfrm>
            <a:off x="471487" y="4095750"/>
            <a:ext cx="5915025" cy="719137"/>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Success Criteria</a:t>
            </a:r>
            <a:endParaRPr b="0" i="0" sz="1400" u="none" cap="none" strike="noStrike">
              <a:solidFill>
                <a:srgbClr val="000000"/>
              </a:solidFill>
              <a:latin typeface="Arial"/>
              <a:ea typeface="Arial"/>
              <a:cs typeface="Arial"/>
              <a:sym typeface="Arial"/>
            </a:endParaRPr>
          </a:p>
        </p:txBody>
      </p:sp>
      <p:sp>
        <p:nvSpPr>
          <p:cNvPr id="33" name="Google Shape;33;p9"/>
          <p:cNvSpPr txBox="1"/>
          <p:nvPr/>
        </p:nvSpPr>
        <p:spPr>
          <a:xfrm>
            <a:off x="471487" y="979487"/>
            <a:ext cx="5915025" cy="720725"/>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Aim</a:t>
            </a:r>
            <a:endParaRPr b="0" i="0" sz="1400" u="none" cap="none" strike="noStrike">
              <a:solidFill>
                <a:srgbClr val="000000"/>
              </a:solidFill>
              <a:latin typeface="Arial"/>
              <a:ea typeface="Arial"/>
              <a:cs typeface="Arial"/>
              <a:sym typeface="Arial"/>
            </a:endParaRPr>
          </a:p>
        </p:txBody>
      </p:sp>
      <p:sp>
        <p:nvSpPr>
          <p:cNvPr id="34" name="Google Shape;34;p9"/>
          <p:cNvSpPr txBox="1"/>
          <p:nvPr/>
        </p:nvSpPr>
        <p:spPr>
          <a:xfrm>
            <a:off x="471487" y="4622800"/>
            <a:ext cx="5915025" cy="1879600"/>
          </a:xfrm>
          <a:prstGeom prst="rect">
            <a:avLst/>
          </a:prstGeom>
          <a:noFill/>
          <a:ln>
            <a:noFill/>
          </a:ln>
        </p:spPr>
        <p:txBody>
          <a:bodyPr anchorCtr="0" anchor="t" bIns="180000" lIns="180000" spcFirstLastPara="1" rIns="252000" wrap="square" tIns="252000">
            <a:noAutofit/>
          </a:bodyPr>
          <a:lstStyle/>
          <a:p>
            <a:pPr indent="-228600" lvl="0" marL="228600" marR="0" rtl="0" algn="l">
              <a:lnSpc>
                <a:spcPct val="90000"/>
              </a:lnSpc>
              <a:spcBef>
                <a:spcPts val="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1 Lorem ipsum dolor sit amet, consectetur adipiscing elit.</a:t>
            </a:r>
            <a:endParaRPr b="0" i="0" sz="1400" u="none" cap="none" strike="noStrike">
              <a:solidFill>
                <a:srgbClr val="000000"/>
              </a:solidFill>
              <a:latin typeface="Arial"/>
              <a:ea typeface="Arial"/>
              <a:cs typeface="Arial"/>
              <a:sym typeface="Arial"/>
            </a:endParaRPr>
          </a:p>
          <a:p>
            <a:pPr indent="-228600" lvl="0" marL="228600" marR="0" rtl="0" algn="l">
              <a:lnSpc>
                <a:spcPct val="90000"/>
              </a:lnSpc>
              <a:spcBef>
                <a:spcPts val="100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2</a:t>
            </a:r>
            <a:endParaRPr b="0" i="0" sz="1400" u="none" cap="none" strike="noStrike">
              <a:solidFill>
                <a:srgbClr val="000000"/>
              </a:solidFill>
              <a:latin typeface="Arial"/>
              <a:ea typeface="Arial"/>
              <a:cs typeface="Arial"/>
              <a:sym typeface="Arial"/>
            </a:endParaRPr>
          </a:p>
          <a:p>
            <a:pPr indent="-228600" lvl="1" marL="685800" marR="0" rtl="0" algn="l">
              <a:lnSpc>
                <a:spcPct val="90000"/>
              </a:lnSpc>
              <a:spcBef>
                <a:spcPts val="500"/>
              </a:spcBef>
              <a:spcAft>
                <a:spcPts val="0"/>
              </a:spcAft>
              <a:buClr>
                <a:srgbClr val="1C1C1C"/>
              </a:buClr>
              <a:buSzPts val="1600"/>
              <a:buFont typeface="Arial"/>
              <a:buChar char="•"/>
            </a:pPr>
            <a:r>
              <a:rPr b="0" i="0" lang="en-US" sz="1600" u="none" cap="none" strike="noStrike">
                <a:solidFill>
                  <a:srgbClr val="1C1C1C"/>
                </a:solidFill>
                <a:latin typeface="Arial"/>
                <a:ea typeface="Arial"/>
                <a:cs typeface="Arial"/>
                <a:sym typeface="Arial"/>
              </a:rPr>
              <a:t>Sub statement</a:t>
            </a:r>
            <a:endParaRPr b="0" i="0" sz="1400" u="none" cap="none" strike="noStrike">
              <a:solidFill>
                <a:srgbClr val="000000"/>
              </a:solidFill>
              <a:latin typeface="Arial"/>
              <a:ea typeface="Arial"/>
              <a:cs typeface="Arial"/>
              <a:sym typeface="Arial"/>
            </a:endParaRPr>
          </a:p>
        </p:txBody>
      </p:sp>
      <p:sp>
        <p:nvSpPr>
          <p:cNvPr id="35" name="Google Shape;35;p9"/>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36" name="Google Shape;36;p9"/>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6"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9" name="Shape 39"/>
        <p:cNvGrpSpPr/>
        <p:nvPr/>
      </p:nvGrpSpPr>
      <p:grpSpPr>
        <a:xfrm>
          <a:off x="0" y="0"/>
          <a:ext cx="0" cy="0"/>
          <a:chOff x="0" y="0"/>
          <a:chExt cx="0" cy="0"/>
        </a:xfrm>
      </p:grpSpPr>
      <p:pic>
        <p:nvPicPr>
          <p:cNvPr id="40" name="Google Shape;40;p11"/>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41" name="Google Shape;41;p11"/>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42" name="Google Shape;42;p11"/>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47" name="Shape 47"/>
        <p:cNvGrpSpPr/>
        <p:nvPr/>
      </p:nvGrpSpPr>
      <p:grpSpPr>
        <a:xfrm>
          <a:off x="0" y="0"/>
          <a:ext cx="0" cy="0"/>
          <a:chOff x="0" y="0"/>
          <a:chExt cx="0" cy="0"/>
        </a:xfrm>
      </p:grpSpPr>
      <p:sp>
        <p:nvSpPr>
          <p:cNvPr id="48" name="Google Shape;48;p1"/>
          <p:cNvSpPr txBox="1"/>
          <p:nvPr/>
        </p:nvSpPr>
        <p:spPr>
          <a:xfrm>
            <a:off x="376250" y="2001649"/>
            <a:ext cx="6105600" cy="368401"/>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 ART – Learn a new skill!</a:t>
            </a:r>
            <a:endParaRPr/>
          </a:p>
          <a:p>
            <a:pPr indent="0" lvl="0" marL="0" marR="0" rtl="0" algn="l">
              <a:lnSpc>
                <a:spcPct val="90000"/>
              </a:lnSpc>
              <a:spcBef>
                <a:spcPts val="0"/>
              </a:spcBef>
              <a:spcAft>
                <a:spcPts val="0"/>
              </a:spcAft>
              <a:buClr>
                <a:srgbClr val="1C1C1C"/>
              </a:buClr>
              <a:buSzPts val="1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1C1C1C"/>
              </a:buClr>
              <a:buSzPts val="1600"/>
              <a:buFont typeface="Arial"/>
              <a:buNone/>
            </a:pPr>
            <a:r>
              <a:t/>
            </a:r>
            <a:endParaRPr b="0" i="0" sz="1200" u="none" cap="none" strike="noStrike">
              <a:solidFill>
                <a:srgbClr val="1C1C1C"/>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49" name="Google Shape;49;p1"/>
          <p:cNvSpPr txBox="1"/>
          <p:nvPr/>
        </p:nvSpPr>
        <p:spPr>
          <a:xfrm>
            <a:off x="376237" y="2413812"/>
            <a:ext cx="6105613" cy="5039174"/>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Task:</a:t>
            </a:r>
            <a:endParaRPr/>
          </a:p>
          <a:p>
            <a:pPr indent="0" lvl="0" marL="0" marR="0" rtl="0" algn="ctr">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Task 1 – Go on the internet or look in an art book and find an artist you really like.</a:t>
            </a:r>
            <a:endParaRPr/>
          </a:p>
          <a:p>
            <a:pPr indent="0" lvl="0" marL="0" marR="0" rtl="0" algn="ctr">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Task 2 – Create a fact file about the artist. Who are they? What kind of art do they create. Why do you like it? What makes the unique? What style of art do they create? Use the art terminology that you have learnt. </a:t>
            </a:r>
            <a:endParaRPr/>
          </a:p>
          <a:p>
            <a:pPr indent="0" lvl="0" marL="0" marR="0" rtl="0" algn="l">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Task 3 – Create your own work of art inspired by your chosen artist. This could be in any medium you like. </a:t>
            </a:r>
            <a:endParaRPr/>
          </a:p>
          <a:p>
            <a:pPr indent="0" lvl="0" marL="0" marR="0" rtl="0" algn="l">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 - 1</a:t>
            </a:r>
            <a:r>
              <a:rPr b="0" baseline="30000" i="0" lang="en-US" sz="1600" u="none" cap="none" strike="noStrike">
                <a:solidFill>
                  <a:srgbClr val="000000"/>
                </a:solidFill>
                <a:latin typeface="Arial"/>
                <a:ea typeface="Arial"/>
                <a:cs typeface="Arial"/>
                <a:sym typeface="Arial"/>
              </a:rPr>
              <a:t>ST</a:t>
            </a:r>
            <a:r>
              <a:rPr b="0" i="0" lang="en-US" sz="1600" u="none" cap="none" strike="noStrike">
                <a:solidFill>
                  <a:srgbClr val="000000"/>
                </a:solidFill>
                <a:latin typeface="Arial"/>
                <a:ea typeface="Arial"/>
                <a:cs typeface="Arial"/>
                <a:sym typeface="Arial"/>
              </a:rPr>
              <a:t> – Create a plan/sketch of what you want to do</a:t>
            </a:r>
            <a:endParaRPr/>
          </a:p>
          <a:p>
            <a:pPr indent="-285750" lvl="0" marL="285750" marR="0" rtl="0" algn="l">
              <a:lnSpc>
                <a:spcPct val="115000"/>
              </a:lnSpc>
              <a:spcBef>
                <a:spcPts val="120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2</a:t>
            </a:r>
            <a:r>
              <a:rPr b="0" baseline="30000" i="0" lang="en-US" sz="1600" u="none" cap="none" strike="noStrike">
                <a:solidFill>
                  <a:srgbClr val="000000"/>
                </a:solidFill>
                <a:latin typeface="Arial"/>
                <a:ea typeface="Arial"/>
                <a:cs typeface="Arial"/>
                <a:sym typeface="Arial"/>
              </a:rPr>
              <a:t>nd</a:t>
            </a:r>
            <a:r>
              <a:rPr b="0" i="0" lang="en-US" sz="1600" u="none" cap="none" strike="noStrike">
                <a:solidFill>
                  <a:srgbClr val="000000"/>
                </a:solidFill>
                <a:latin typeface="Arial"/>
                <a:ea typeface="Arial"/>
                <a:cs typeface="Arial"/>
                <a:sym typeface="Arial"/>
              </a:rPr>
              <a:t> – Create your art. This will take time to do properly. </a:t>
            </a:r>
            <a:endParaRPr/>
          </a:p>
          <a:p>
            <a:pPr indent="0" lvl="0" marL="0" marR="0" rtl="0" algn="l">
              <a:lnSpc>
                <a:spcPct val="115000"/>
              </a:lnSpc>
              <a:spcBef>
                <a:spcPts val="1200"/>
              </a:spcBef>
              <a:spcAft>
                <a:spcPts val="0"/>
              </a:spcAft>
              <a:buNone/>
            </a:pPr>
            <a:r>
              <a:rPr b="0" i="0" lang="en-US" sz="1600" u="none" cap="none" strike="noStrike">
                <a:solidFill>
                  <a:srgbClr val="000000"/>
                </a:solidFill>
                <a:latin typeface="Arial"/>
                <a:ea typeface="Arial"/>
                <a:cs typeface="Arial"/>
                <a:sym typeface="Arial"/>
              </a:rPr>
              <a:t>Task 4 – Hand in your enrichment homework. There should be research about an artist, a fact file and a final creation inspired by them. </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1" i="0" sz="2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1" i="0" sz="1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120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p:txBody>
      </p:sp>
      <p:pic>
        <p:nvPicPr>
          <p:cNvPr id="50" name="Google Shape;50;p1"/>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51" name="Google Shape;51;p1"/>
          <p:cNvSpPr txBox="1"/>
          <p:nvPr/>
        </p:nvSpPr>
        <p:spPr>
          <a:xfrm>
            <a:off x="376237" y="597888"/>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p:txBody>
      </p:sp>
      <p:sp>
        <p:nvSpPr>
          <p:cNvPr id="52" name="Google Shape;52;p1"/>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KS3 </a:t>
            </a:r>
            <a:endParaRPr b="0" i="0" sz="1400" u="none" cap="none" strike="noStrike">
              <a:solidFill>
                <a:srgbClr val="000000"/>
              </a:solidFill>
              <a:latin typeface="Arial"/>
              <a:ea typeface="Arial"/>
              <a:cs typeface="Arial"/>
              <a:sym typeface="Arial"/>
            </a:endParaRPr>
          </a:p>
        </p:txBody>
      </p:sp>
      <p:sp>
        <p:nvSpPr>
          <p:cNvPr id="53" name="Google Shape;53;p1"/>
          <p:cNvSpPr txBox="1"/>
          <p:nvPr/>
        </p:nvSpPr>
        <p:spPr>
          <a:xfrm>
            <a:off x="3508237" y="1594151"/>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ADT</a:t>
            </a:r>
            <a:endParaRPr b="0" i="0" sz="1400" u="none" cap="none" strike="noStrike">
              <a:solidFill>
                <a:srgbClr val="000000"/>
              </a:solidFill>
              <a:latin typeface="Arial"/>
              <a:ea typeface="Arial"/>
              <a:cs typeface="Arial"/>
              <a:sym typeface="Arial"/>
            </a:endParaRPr>
          </a:p>
        </p:txBody>
      </p:sp>
      <p:sp>
        <p:nvSpPr>
          <p:cNvPr id="54" name="Google Shape;54;p1"/>
          <p:cNvSpPr txBox="1"/>
          <p:nvPr/>
        </p:nvSpPr>
        <p:spPr>
          <a:xfrm>
            <a:off x="325511" y="7558087"/>
            <a:ext cx="6130926" cy="1400187"/>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600" u="sng" cap="none" strike="noStrike">
                <a:solidFill>
                  <a:schemeClr val="dk1"/>
                </a:solidFill>
                <a:latin typeface="Arial"/>
                <a:ea typeface="Arial"/>
                <a:cs typeface="Arial"/>
                <a:sym typeface="Arial"/>
              </a:rPr>
              <a:t>Expectations</a:t>
            </a:r>
            <a:r>
              <a:rPr b="1" i="0" lang="en-US" sz="1400" u="sng"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184150" lvl="0" marL="285750" marR="0" rtl="0" algn="l">
              <a:lnSpc>
                <a:spcPct val="100000"/>
              </a:lnSpc>
              <a:spcBef>
                <a:spcPts val="0"/>
              </a:spcBef>
              <a:spcAft>
                <a:spcPts val="0"/>
              </a:spcAft>
              <a:buClr>
                <a:schemeClr val="dk1"/>
              </a:buClr>
              <a:buSzPts val="1600"/>
              <a:buFont typeface="Arial"/>
              <a:buNone/>
            </a:pPr>
            <a:r>
              <a:rPr b="0" i="0" lang="en-US" sz="1400" u="none" cap="none" strike="noStrike">
                <a:solidFill>
                  <a:schemeClr val="dk1"/>
                </a:solidFill>
                <a:latin typeface="Arial"/>
                <a:ea typeface="Arial"/>
                <a:cs typeface="Arial"/>
                <a:sym typeface="Arial"/>
              </a:rPr>
              <a:t>Do not leave all your work till the last minute. You have 6 weeks to complete 3 tasks and hand it in. Use the time you have in school to do your research. You can use the art room to create your work if you do not have the tools at home. Be organized!</a:t>
            </a:r>
            <a:endParaRPr b="0" i="0" sz="1400" u="none" cap="none" strike="noStrike">
              <a:solidFill>
                <a:schemeClr val="dk1"/>
              </a:solidFill>
              <a:latin typeface="Arial"/>
              <a:ea typeface="Arial"/>
              <a:cs typeface="Arial"/>
              <a:sym typeface="Arial"/>
            </a:endParaRPr>
          </a:p>
          <a:p>
            <a:pPr indent="-241300" lvl="0" marL="34290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241300" lvl="0" marL="342900" marR="0" rtl="0" algn="l">
              <a:lnSpc>
                <a:spcPct val="100000"/>
              </a:lnSpc>
              <a:spcBef>
                <a:spcPts val="0"/>
              </a:spcBef>
              <a:spcAft>
                <a:spcPts val="0"/>
              </a:spcAft>
              <a:buClr>
                <a:schemeClr val="dk1"/>
              </a:buClr>
              <a:buSzPts val="1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chemeClr val="dk1"/>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228600" lvl="0" marL="673100" marR="0" rtl="0" algn="l">
              <a:lnSpc>
                <a:spcPct val="115000"/>
              </a:lnSpc>
              <a:spcBef>
                <a:spcPts val="12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120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chemeClr val="dk1"/>
              </a:solidFill>
              <a:latin typeface="Arial"/>
              <a:ea typeface="Arial"/>
              <a:cs typeface="Arial"/>
              <a:sym typeface="Arial"/>
            </a:endParaRPr>
          </a:p>
        </p:txBody>
      </p:sp>
      <p:sp>
        <p:nvSpPr>
          <p:cNvPr id="55" name="Google Shape;55;p1"/>
          <p:cNvSpPr txBox="1"/>
          <p:nvPr/>
        </p:nvSpPr>
        <p:spPr>
          <a:xfrm>
            <a:off x="4861950" y="8291825"/>
            <a:ext cx="1890600" cy="8646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a:t>
            </a:r>
            <a:endParaRPr b="0" i="0" sz="1600" u="none" cap="none" strike="noStrike">
              <a:solidFill>
                <a:srgbClr val="1C1C1C"/>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rPr lang="en-US" sz="1600">
                <a:solidFill>
                  <a:srgbClr val="1C1C1C"/>
                </a:solidFill>
              </a:rPr>
              <a:t>Monday 23rd of October</a:t>
            </a:r>
            <a:endParaRPr sz="1600">
              <a:solidFill>
                <a:srgbClr val="1C1C1C"/>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4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1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5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2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