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GoogleSlidesCustomDataVersion2">
      <go:slidesCustomData xmlns:go="http://customooxmlschemas.google.com/" r:id="rId12" roundtripDataSignature="AMtx7mg/ILHSlhyZvW4XiZM91B+aQj46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3.xml"/><Relationship Id="rId4"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4.xml"/><Relationship Id="rId3"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1.png"/><Relationship Id="rId3" Type="http://schemas.openxmlformats.org/officeDocument/2006/relationships/slideLayout" Target="../slideLayouts/slideLayout5.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4705"/>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001649"/>
            <a:ext cx="6105600" cy="368401"/>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ART – Learn a new skill!</a:t>
            </a:r>
            <a:endParaRPr/>
          </a:p>
          <a:p>
            <a:pPr indent="0" lvl="0" marL="0" marR="0" rtl="0" algn="l">
              <a:lnSpc>
                <a:spcPct val="9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76237" y="2413812"/>
            <a:ext cx="6105613" cy="5039174"/>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1 – Go on the internet or look in an art book and find an artist you really like.</a:t>
            </a:r>
            <a:endParaRPr/>
          </a:p>
          <a:p>
            <a:pPr indent="0" lvl="0" marL="0" marR="0" rtl="0" algn="ctr">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2 – Create a fact file about the artist. Who are they? What kind of art do they create. Why do you like it? What makes the unique? What style of art do they create? Use the art terminology that you have learnt. </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Task 3 – Create your own work of art inspired by your chosen artist. This could be in any medium you like. </a:t>
            </a:r>
            <a:endParaRPr/>
          </a:p>
          <a:p>
            <a:pPr indent="0" lvl="0" marL="0" marR="0" rtl="0" algn="l">
              <a:lnSpc>
                <a:spcPct val="115000"/>
              </a:lnSpc>
              <a:spcBef>
                <a:spcPts val="120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 - 1</a:t>
            </a:r>
            <a:r>
              <a:rPr b="0" baseline="30000" i="0" lang="en-US" sz="1600" u="none" cap="none" strike="noStrike">
                <a:solidFill>
                  <a:srgbClr val="000000"/>
                </a:solidFill>
                <a:latin typeface="Arial"/>
                <a:ea typeface="Arial"/>
                <a:cs typeface="Arial"/>
                <a:sym typeface="Arial"/>
              </a:rPr>
              <a:t>ST</a:t>
            </a:r>
            <a:r>
              <a:rPr b="0" i="0" lang="en-US" sz="1600" u="none" cap="none" strike="noStrike">
                <a:solidFill>
                  <a:srgbClr val="000000"/>
                </a:solidFill>
                <a:latin typeface="Arial"/>
                <a:ea typeface="Arial"/>
                <a:cs typeface="Arial"/>
                <a:sym typeface="Arial"/>
              </a:rPr>
              <a:t> – Create a plan/sketch of what you want to do</a:t>
            </a:r>
            <a:endParaRPr/>
          </a:p>
          <a:p>
            <a:pPr indent="-285750" lvl="0" marL="285750" marR="0" rtl="0" algn="l">
              <a:lnSpc>
                <a:spcPct val="115000"/>
              </a:lnSpc>
              <a:spcBef>
                <a:spcPts val="120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2</a:t>
            </a:r>
            <a:r>
              <a:rPr b="0" baseline="30000" i="0" lang="en-US" sz="1600" u="none" cap="none" strike="noStrike">
                <a:solidFill>
                  <a:srgbClr val="000000"/>
                </a:solidFill>
                <a:latin typeface="Arial"/>
                <a:ea typeface="Arial"/>
                <a:cs typeface="Arial"/>
                <a:sym typeface="Arial"/>
              </a:rPr>
              <a:t>nd</a:t>
            </a:r>
            <a:r>
              <a:rPr b="0" i="0" lang="en-US" sz="1600" u="none" cap="none" strike="noStrike">
                <a:solidFill>
                  <a:srgbClr val="000000"/>
                </a:solidFill>
                <a:latin typeface="Arial"/>
                <a:ea typeface="Arial"/>
                <a:cs typeface="Arial"/>
                <a:sym typeface="Arial"/>
              </a:rPr>
              <a:t> – Create your art. This will take time to do properly. </a:t>
            </a:r>
            <a:endParaRPr/>
          </a:p>
          <a:p>
            <a:pPr indent="0" lvl="0" marL="0" marR="0" rtl="0" algn="l">
              <a:lnSpc>
                <a:spcPct val="115000"/>
              </a:lnSpc>
              <a:spcBef>
                <a:spcPts val="1200"/>
              </a:spcBef>
              <a:spcAft>
                <a:spcPts val="0"/>
              </a:spcAft>
              <a:buNone/>
            </a:pPr>
            <a:r>
              <a:rPr b="0" i="0" lang="en-US" sz="1600" u="none" cap="none" strike="noStrike">
                <a:solidFill>
                  <a:srgbClr val="000000"/>
                </a:solidFill>
                <a:latin typeface="Arial"/>
                <a:ea typeface="Arial"/>
                <a:cs typeface="Arial"/>
                <a:sym typeface="Arial"/>
              </a:rPr>
              <a:t>Task 4 – Hand in your enrichment homework. There should be research about an artist, a fact file and a final creation inspired by them.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pic>
        <p:nvPicPr>
          <p:cNvPr id="50" name="Google Shape;50;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1" name="Google Shape;51;p1"/>
          <p:cNvSpPr txBox="1"/>
          <p:nvPr/>
        </p:nvSpPr>
        <p:spPr>
          <a:xfrm>
            <a:off x="376237" y="597888"/>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p:txBody>
      </p:sp>
      <p:sp>
        <p:nvSpPr>
          <p:cNvPr id="52" name="Google Shape;52;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KS3 </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237" y="1594151"/>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ADT</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25511" y="7558087"/>
            <a:ext cx="6130926" cy="140018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Arial"/>
              <a:buNone/>
            </a:pPr>
            <a:r>
              <a:rPr b="0" i="0" lang="en-US" sz="1400" u="none" cap="none" strike="noStrike">
                <a:solidFill>
                  <a:schemeClr val="dk1"/>
                </a:solidFill>
                <a:latin typeface="Arial"/>
                <a:ea typeface="Arial"/>
                <a:cs typeface="Arial"/>
                <a:sym typeface="Arial"/>
              </a:rPr>
              <a:t>Do not leave all your work till the last minute. You have 6 weeks to complete 3 tasks and hand it in. Use the time you have in school to do your research. You can use the art room to create your work if you do not have the tools at home. Be organized!</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
        <p:nvSpPr>
          <p:cNvPr id="55" name="Google Shape;55;p1"/>
          <p:cNvSpPr txBox="1"/>
          <p:nvPr/>
        </p:nvSpPr>
        <p:spPr>
          <a:xfrm>
            <a:off x="4861950" y="8291825"/>
            <a:ext cx="1890600" cy="8646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lang="en-US" sz="1600">
                <a:solidFill>
                  <a:srgbClr val="1C1C1C"/>
                </a:solidFill>
              </a:rPr>
              <a:t>Monday 23rd of October</a:t>
            </a:r>
            <a:endParaRPr sz="1600">
              <a:solidFill>
                <a:srgbClr val="1C1C1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