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7" roundtripDataSignature="AMtx7miA+HiKCI71cac0hMdFucEh8bxj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299" orient="horz"/>
        <p:guide pos="461" orient="horz"/>
        <p:guide pos="643" orient="horz"/>
        <p:guide pos="5117" orient="horz"/>
        <p:guide pos="2160"/>
        <p:guide pos="255"/>
        <p:guide pos="4065"/>
        <p:guide pos="357"/>
        <p:guide pos="39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11f94bbabeb_0_11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" name="Google Shape;17;g11f94bbabeb_0_11:notes"/>
          <p:cNvSpPr/>
          <p:nvPr>
            <p:ph idx="2" type="sldImg"/>
          </p:nvPr>
        </p:nvSpPr>
        <p:spPr>
          <a:xfrm>
            <a:off x="2328863" y="1162050"/>
            <a:ext cx="23526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7843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FFE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g11f94bbabeb_0_11"/>
          <p:cNvSpPr txBox="1"/>
          <p:nvPr/>
        </p:nvSpPr>
        <p:spPr>
          <a:xfrm>
            <a:off x="376250" y="2139950"/>
            <a:ext cx="6105600" cy="9540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6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will be working with different meats and fish this half term to create different dinner recipes. 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g11f94bbabeb_0_11"/>
          <p:cNvSpPr txBox="1"/>
          <p:nvPr/>
        </p:nvSpPr>
        <p:spPr>
          <a:xfrm>
            <a:off x="363575" y="3280313"/>
            <a:ext cx="6130800" cy="23775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000000"/>
                </a:solidFill>
              </a:rPr>
              <a:t>Your Task:</a:t>
            </a:r>
            <a:endParaRPr b="1" i="0" sz="1600" u="sng" cap="none" strike="noStrike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create an in depth guide about handling meat safely, you must include: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How to store before and after cooking (include temperatures)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how to prepare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how to cook (including temperatures)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reasons why you should do or not do certain tasks and images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g11f94bbabeb_0_11"/>
          <p:cNvSpPr txBox="1"/>
          <p:nvPr/>
        </p:nvSpPr>
        <p:spPr>
          <a:xfrm>
            <a:off x="4857750" y="8221650"/>
            <a:ext cx="18906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23A7F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Monday </a:t>
            </a:r>
            <a:endParaRPr sz="16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>
                <a:solidFill>
                  <a:schemeClr val="dk1"/>
                </a:solidFill>
              </a:rPr>
              <a:t>22nd</a:t>
            </a: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g11f94bbabeb_0_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g11f94bbabeb_0_11"/>
          <p:cNvSpPr txBox="1"/>
          <p:nvPr/>
        </p:nvSpPr>
        <p:spPr>
          <a:xfrm>
            <a:off x="350837" y="587375"/>
            <a:ext cx="6156300" cy="9540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Summer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g11f94bbabeb_0_11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  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g11f94bbabeb_0_11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Food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g11f94bbabeb_0_11"/>
          <p:cNvSpPr txBox="1"/>
          <p:nvPr/>
        </p:nvSpPr>
        <p:spPr>
          <a:xfrm>
            <a:off x="363575" y="5800188"/>
            <a:ext cx="6130800" cy="22791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b="1" i="0" lang="en-US" sz="1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More than an A4 page of work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if handwriting in neat legible handwriting, if typed in font size 14.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work to be clear, concise and organised appropriately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Annabelle Grey</dc:creator>
</cp:coreProperties>
</file>