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A+HiKCI71cac0hMdFucEh8bxj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f94bbabeb_0_1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f94bbabeb_0_11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1f94bbabeb_0_11"/>
          <p:cNvSpPr txBox="1"/>
          <p:nvPr/>
        </p:nvSpPr>
        <p:spPr>
          <a:xfrm>
            <a:off x="376250" y="21399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be working with different meats and fish this half term to create different dinner recipes.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1f94bbabeb_0_11"/>
          <p:cNvSpPr txBox="1"/>
          <p:nvPr/>
        </p:nvSpPr>
        <p:spPr>
          <a:xfrm>
            <a:off x="363575" y="3280313"/>
            <a:ext cx="6130800" cy="237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</a:rPr>
              <a:t>Your Task:</a:t>
            </a:r>
            <a:endParaRPr b="1" i="0" sz="1600" u="sng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create an in depth guide about handling meat safely, you must include: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store before and after cooking (include temperatures)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prepare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cook (including temperatures)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reasons why you should do or not do certain tasks and images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f94bbabeb_0_1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22nd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1f94bbabeb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1f94bbabeb_0_1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f94bbabeb_0_1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f94bbabeb_0_1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Food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f94bbabeb_0_11"/>
          <p:cNvSpPr txBox="1"/>
          <p:nvPr/>
        </p:nvSpPr>
        <p:spPr>
          <a:xfrm>
            <a:off x="363575" y="5800188"/>
            <a:ext cx="6130800" cy="2279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than an A4 page of work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handwriting in neat legible handwriting, if typed in font size 14.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to be clear, concise and organised appropriately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