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3" r:id="rId4"/>
    <p:sldMasterId id="2147483655" r:id="rId5"/>
    <p:sldMasterId id="2147483657" r:id="rId6"/>
  </p:sldMasterIdLst>
  <p:notesMasterIdLst>
    <p:notesMasterId r:id="rId8"/>
  </p:notesMasterIdLst>
  <p:sldIdLst>
    <p:sldId id="256" r:id="rId7"/>
  </p:sldIdLst>
  <p:sldSz cx="6858000" cy="9144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jSQmc8de2s45yFmNDp1iVB85XR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292" y="84"/>
      </p:cViewPr>
      <p:guideLst>
        <p:guide orient="horz" pos="2880"/>
        <p:guide orient="horz" pos="5299"/>
        <p:guide orient="horz" pos="461"/>
        <p:guide orient="horz" pos="643"/>
        <p:guide orient="horz" pos="5117"/>
        <p:guide pos="2160"/>
        <p:guide pos="255"/>
        <p:guide pos="4065"/>
        <p:guide pos="357"/>
        <p:guide pos="39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28862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>
            <a:spLocks noGrp="1"/>
          </p:cNvSpPr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Box">
  <p:cSld name="Title Slide with Bo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ms Slide">
  <p:cSld name="Aims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>
            <a:spLocks noGrp="1"/>
          </p:cNvSpPr>
          <p:nvPr>
            <p:ph type="body" idx="1"/>
          </p:nvPr>
        </p:nvSpPr>
        <p:spPr>
          <a:xfrm>
            <a:off x="471488" y="1503680"/>
            <a:ext cx="5915025" cy="1879600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9019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9019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252000" rIns="252000" bIns="1800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xpressyourselfne.com/post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FE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76250" y="2139949"/>
            <a:ext cx="6105600" cy="124027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1" i="0" u="sng" strike="noStrike" cap="none" dirty="0" smtClean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lang="en-US" sz="1600" b="0" i="0" u="none" strike="noStrike" cap="none" dirty="0" smtClean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 </a:t>
            </a:r>
          </a:p>
          <a:p>
            <a:endParaRPr lang="en-US" sz="1600" dirty="0">
              <a:solidFill>
                <a:srgbClr val="1C1C1C"/>
              </a:solidFill>
            </a:endParaRPr>
          </a:p>
          <a:p>
            <a:r>
              <a:rPr lang="en-GB" dirty="0" smtClean="0"/>
              <a:t>Inspiring young people to explore other countries and cultures; promoting the value of </a:t>
            </a:r>
            <a:r>
              <a:rPr lang="en-GB" dirty="0"/>
              <a:t>learning languages and </a:t>
            </a:r>
            <a:r>
              <a:rPr lang="en-GB" dirty="0" smtClean="0"/>
              <a:t>making sure that pupils know how a language can be useful in their lives, present and future</a:t>
            </a:r>
            <a:endParaRPr lang="en-GB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endParaRPr sz="1200" b="0" i="0" u="none" strike="noStrike" cap="none" dirty="0">
              <a:solidFill>
                <a:srgbClr val="1C1C1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50825" y="3415004"/>
            <a:ext cx="6130800" cy="286529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b="1" u="sng" dirty="0" smtClean="0"/>
              <a:t>Task:</a:t>
            </a:r>
            <a:r>
              <a:rPr lang="en-GB" dirty="0" smtClean="0"/>
              <a:t>Pupils </a:t>
            </a:r>
            <a:r>
              <a:rPr lang="en-GB" dirty="0"/>
              <a:t>aged 7-18 in North East schools are invited </a:t>
            </a:r>
            <a:r>
              <a:rPr lang="en-GB" dirty="0"/>
              <a:t>by Newcastle University to </a:t>
            </a:r>
            <a:r>
              <a:rPr lang="en-GB" dirty="0"/>
              <a:t>create a </a:t>
            </a:r>
            <a:r>
              <a:rPr lang="en-GB" dirty="0" smtClean="0"/>
              <a:t>visually compelling </a:t>
            </a:r>
            <a:r>
              <a:rPr lang="en-GB" dirty="0"/>
              <a:t>poster which explains to other learners how learning another language can influence their future.</a:t>
            </a:r>
            <a:endParaRPr lang="en-US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b="1" u="sng" dirty="0" smtClean="0"/>
              <a:t>Recommendation</a:t>
            </a:r>
            <a:r>
              <a:rPr lang="en-US" dirty="0" smtClean="0"/>
              <a:t>: Look at all of the competition guidelines as well as the winning posters from last year on the Express Yourself website so that you are 100% clear on what is required: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buSzPts val="1600"/>
            </a:pPr>
            <a:r>
              <a:rPr lang="en-US" dirty="0">
                <a:hlinkClick r:id="rId3"/>
              </a:rPr>
              <a:t>https://expressyourselfne.com/poster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0">
              <a:lnSpc>
                <a:spcPct val="115000"/>
              </a:lnSpc>
              <a:spcBef>
                <a:spcPts val="1200"/>
              </a:spcBef>
              <a:buSzPts val="1600"/>
            </a:pPr>
            <a:endParaRPr lang="en-US"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lang="en-US"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dirty="0"/>
          </a:p>
        </p:txBody>
      </p:sp>
      <p:sp>
        <p:nvSpPr>
          <p:cNvPr id="50" name="Google Shape;50;p1"/>
          <p:cNvSpPr txBox="1"/>
          <p:nvPr/>
        </p:nvSpPr>
        <p:spPr>
          <a:xfrm>
            <a:off x="4967400" y="8280181"/>
            <a:ext cx="1890600" cy="831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23A7F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 dirty="0">
                <a:solidFill>
                  <a:srgbClr val="1C1C1C"/>
                </a:solidFill>
              </a:rPr>
              <a:t>February</a:t>
            </a: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 2023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>
                <a:solidFill>
                  <a:schemeClr val="dk1"/>
                </a:solidFill>
              </a:rPr>
              <a:t>Spring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</a:t>
            </a:r>
            <a:r>
              <a:rPr lang="en-US" sz="1800" dirty="0" smtClean="0">
                <a:solidFill>
                  <a:schemeClr val="dk1"/>
                </a:solidFill>
              </a:rPr>
              <a:t>8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French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76226" y="6315075"/>
            <a:ext cx="6105400" cy="238105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lang="en-US" sz="1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30200">
              <a:lnSpc>
                <a:spcPct val="115000"/>
              </a:lnSpc>
              <a:spcBef>
                <a:spcPts val="1200"/>
              </a:spcBef>
              <a:buSzPts val="1600"/>
              <a:buFont typeface="Comic Sans MS"/>
              <a:buChar char="●"/>
            </a:pPr>
            <a:r>
              <a:rPr lang="en-GB" dirty="0"/>
              <a:t>KS 3 Pupils are asked to create a poster with no English and which uses short complete </a:t>
            </a:r>
            <a:r>
              <a:rPr lang="en-GB" dirty="0" smtClean="0"/>
              <a:t>sentences</a:t>
            </a:r>
            <a:r>
              <a:rPr lang="en-GB" dirty="0"/>
              <a:t> </a:t>
            </a:r>
            <a:r>
              <a:rPr lang="en-GB" dirty="0" smtClean="0"/>
              <a:t>in a foreign language </a:t>
            </a:r>
          </a:p>
          <a:p>
            <a:pPr marL="457200" indent="-330200">
              <a:lnSpc>
                <a:spcPct val="115000"/>
              </a:lnSpc>
              <a:spcBef>
                <a:spcPts val="1200"/>
              </a:spcBef>
              <a:buSzPts val="1600"/>
              <a:buFont typeface="Comic Sans MS"/>
              <a:buChar char="●"/>
            </a:pPr>
            <a:r>
              <a:rPr lang="en-GB" dirty="0" smtClean="0">
                <a:sym typeface="Comic Sans MS"/>
              </a:rPr>
              <a:t>All </a:t>
            </a:r>
            <a:r>
              <a:rPr lang="en-GB" dirty="0">
                <a:sym typeface="Comic Sans MS"/>
              </a:rPr>
              <a:t>submissions receive a certificate but there are prizes up for grabs too so give </a:t>
            </a:r>
            <a:r>
              <a:rPr lang="en-GB" dirty="0">
                <a:sym typeface="Comic Sans MS"/>
              </a:rPr>
              <a:t>it your </a:t>
            </a:r>
            <a:r>
              <a:rPr lang="en-GB" dirty="0">
                <a:sym typeface="Comic Sans MS"/>
              </a:rPr>
              <a:t>all!</a:t>
            </a:r>
          </a:p>
          <a:p>
            <a:pPr marL="457200" marR="0" lvl="0" indent="-330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mic Sans MS"/>
              <a:buChar char="●"/>
            </a:pPr>
            <a:r>
              <a:rPr lang="en-GB" dirty="0">
                <a:sym typeface="Comic Sans MS"/>
              </a:rPr>
              <a:t>One A4 sheet either hand drawn or produced on a computer using non-copyright images</a:t>
            </a:r>
            <a:endParaRPr lang="en-GB" dirty="0"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lang="en-GB"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Express Yoursel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335" y="5345334"/>
            <a:ext cx="2132794" cy="93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184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Comic Sans MS</vt:lpstr>
      <vt:lpstr>3_Office Theme</vt:lpstr>
      <vt:lpstr>Office Theme</vt:lpstr>
      <vt:lpstr>1_Office Theme</vt:lpstr>
      <vt:lpstr>2_Office Theme</vt:lpstr>
      <vt:lpstr>4_Office Theme</vt:lpstr>
      <vt:lpstr>5_Office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Annabelle Grey</dc:creator>
  <cp:lastModifiedBy>Kim Davis</cp:lastModifiedBy>
  <cp:revision>7</cp:revision>
  <dcterms:modified xsi:type="dcterms:W3CDTF">2023-01-09T21:52:02Z</dcterms:modified>
</cp:coreProperties>
</file>