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1K1g1pP2diGzjH2RlH4IWNGL/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f94bbabeb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f94bbabeb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://www.wordreferenc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1f94bbabeb_0_22"/>
          <p:cNvSpPr txBox="1"/>
          <p:nvPr/>
        </p:nvSpPr>
        <p:spPr>
          <a:xfrm>
            <a:off x="350825" y="3113925"/>
            <a:ext cx="6130800" cy="3327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</a:t>
            </a:r>
            <a:r>
              <a:rPr b="1" i="0" lang="en-US" sz="1600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/>
              <a:t>Imagine that you are making up an itinerary for a French student who is visiting the North_East. You need to suggest activities for them to do when visiting for a week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-US" sz="1600"/>
              <a:t>Produce your work in the form of a 7 day schedule with the days written in French</a:t>
            </a:r>
            <a:endParaRPr sz="1600"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Use images to show the places you are suggesting that the student visits and label each place. </a:t>
            </a:r>
            <a:endParaRPr sz="1600"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Give a summary of  what the place is/ what there is there to do  in French 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/>
              <a:t>example: </a:t>
            </a:r>
            <a:r>
              <a:rPr lang="en-US" sz="1600"/>
              <a:t> A Alnwick il y a un chateau et a mon avis, c’est incroyable! (At Alnwick there is a Castle and in my </a:t>
            </a:r>
            <a:r>
              <a:rPr lang="en-US" sz="1600"/>
              <a:t>opinion</a:t>
            </a:r>
            <a:r>
              <a:rPr lang="en-US" sz="1600"/>
              <a:t> it is </a:t>
            </a:r>
            <a:r>
              <a:rPr lang="en-US" sz="1600"/>
              <a:t>incredible)</a:t>
            </a:r>
            <a:endParaRPr sz="1600"/>
          </a:p>
        </p:txBody>
      </p:sp>
      <p:sp>
        <p:nvSpPr>
          <p:cNvPr id="20" name="Google Shape;20;g11f94bbabeb_0_22"/>
          <p:cNvSpPr txBox="1"/>
          <p:nvPr/>
        </p:nvSpPr>
        <p:spPr>
          <a:xfrm>
            <a:off x="376250" y="20637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term we are going to be </a:t>
            </a:r>
            <a:r>
              <a:rPr lang="en-US" sz="1600">
                <a:solidFill>
                  <a:schemeClr val="dk1"/>
                </a:solidFill>
              </a:rPr>
              <a:t>talking about future plans and practising arranging to out with people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f94bbabeb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22nd May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1f94bbabeb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1f94bbabeb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f94bbabeb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f94bbabeb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</a:t>
            </a:r>
            <a:r>
              <a:rPr lang="en-US" sz="1800">
                <a:solidFill>
                  <a:schemeClr val="dk1"/>
                </a:solidFill>
              </a:rPr>
              <a:t>French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f94bbabeb_0_22"/>
          <p:cNvSpPr txBox="1"/>
          <p:nvPr/>
        </p:nvSpPr>
        <p:spPr>
          <a:xfrm>
            <a:off x="350825" y="6614604"/>
            <a:ext cx="6130800" cy="1797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-US" sz="1600"/>
              <a:t>An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A4 page of work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-US" sz="1600"/>
              <a:t>I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 handwrit</a:t>
            </a:r>
            <a:r>
              <a:rPr lang="en-US" sz="1600"/>
              <a:t>ten,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neat legible handwriting, if typed in font size 14</a:t>
            </a:r>
            <a:r>
              <a:rPr lang="en-US" sz="1600"/>
              <a:t> and using clear formatting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-US" sz="1600"/>
              <a:t>Vocab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</a:t>
            </a:r>
            <a:r>
              <a:rPr lang="en-US" sz="1600"/>
              <a:t>found using </a:t>
            </a:r>
            <a:r>
              <a:rPr lang="en-US" sz="1600" u="sng">
                <a:solidFill>
                  <a:schemeClr val="hlink"/>
                </a:solidFill>
                <a:hlinkClick r:id="rId4"/>
              </a:rPr>
              <a:t>www.wordreference.com</a:t>
            </a:r>
            <a:r>
              <a:rPr lang="en-US" sz="1600"/>
              <a:t> not google translate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