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144000" cx="6858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orient="horz" pos="5299">
          <p15:clr>
            <a:srgbClr val="000000"/>
          </p15:clr>
        </p15:guide>
        <p15:guide id="3" orient="horz" pos="461">
          <p15:clr>
            <a:srgbClr val="000000"/>
          </p15:clr>
        </p15:guide>
        <p15:guide id="4" orient="horz" pos="643">
          <p15:clr>
            <a:srgbClr val="000000"/>
          </p15:clr>
        </p15:guide>
        <p15:guide id="5" orient="horz" pos="5117">
          <p15:clr>
            <a:srgbClr val="000000"/>
          </p15:clr>
        </p15:guide>
        <p15:guide id="6" pos="2160">
          <p15:clr>
            <a:srgbClr val="000000"/>
          </p15:clr>
        </p15:guide>
        <p15:guide id="7" pos="255">
          <p15:clr>
            <a:srgbClr val="000000"/>
          </p15:clr>
        </p15:guide>
        <p15:guide id="8" pos="4065">
          <p15:clr>
            <a:srgbClr val="000000"/>
          </p15:clr>
        </p15:guide>
        <p15:guide id="9" pos="357">
          <p15:clr>
            <a:srgbClr val="000000"/>
          </p15:clr>
        </p15:guide>
        <p15:guide id="10" pos="3963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7" roundtripDataSignature="AMtx7mi1K1g1pP2diGzjH2RlH4IWNGL/3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5299" orient="horz"/>
        <p:guide pos="461" orient="horz"/>
        <p:guide pos="643" orient="horz"/>
        <p:guide pos="5117" orient="horz"/>
        <p:guide pos="2160"/>
        <p:guide pos="255"/>
        <p:guide pos="4065"/>
        <p:guide pos="357"/>
        <p:guide pos="396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7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28862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7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g11f94bbabeb_0_22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" name="Google Shape;17;g11f94bbabeb_0_22:notes"/>
          <p:cNvSpPr/>
          <p:nvPr>
            <p:ph idx="2" type="sldImg"/>
          </p:nvPr>
        </p:nvSpPr>
        <p:spPr>
          <a:xfrm>
            <a:off x="2328863" y="1162050"/>
            <a:ext cx="23526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>
            <p:ph type="title"/>
          </p:nvPr>
        </p:nvSpPr>
        <p:spPr>
          <a:xfrm>
            <a:off x="342899" y="638527"/>
            <a:ext cx="6165056" cy="1325741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7450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hyperlink" Target="http://www.wordreference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9FFE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g11f94bbabeb_0_22"/>
          <p:cNvSpPr txBox="1"/>
          <p:nvPr/>
        </p:nvSpPr>
        <p:spPr>
          <a:xfrm>
            <a:off x="350825" y="3113925"/>
            <a:ext cx="6130800" cy="33279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Your Task</a:t>
            </a:r>
            <a:r>
              <a:rPr b="1" i="0" lang="en-US" sz="1600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600"/>
              <a:t>Imagine that you are making up an itinerary for a French student who is visiting the North_East. You need to suggest activities for them to do when visiting for a week</a:t>
            </a:r>
            <a:endParaRPr sz="16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sz="1600"/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-US" sz="1600"/>
              <a:t>Produce your work in the form of a 7 day schedule with the days written in French</a:t>
            </a:r>
            <a:endParaRPr sz="1600"/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Use images to show the places you are suggesting that the student visits and label each place. </a:t>
            </a:r>
            <a:endParaRPr sz="1600"/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Give a summary of  what the place is/ what there is there to do  in French </a:t>
            </a:r>
            <a:endParaRPr sz="16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/>
              <a:t>example: </a:t>
            </a:r>
            <a:r>
              <a:rPr lang="en-US" sz="1600"/>
              <a:t> A Alnwick il y a un chateau et a mon avis, c’est incroyable! (At Alnwick there is a Castle and in my </a:t>
            </a:r>
            <a:r>
              <a:rPr lang="en-US" sz="1600"/>
              <a:t>opinion</a:t>
            </a:r>
            <a:r>
              <a:rPr lang="en-US" sz="1600"/>
              <a:t> it is </a:t>
            </a:r>
            <a:r>
              <a:rPr lang="en-US" sz="1600"/>
              <a:t>incredible)</a:t>
            </a:r>
            <a:endParaRPr sz="1600"/>
          </a:p>
        </p:txBody>
      </p:sp>
      <p:sp>
        <p:nvSpPr>
          <p:cNvPr id="20" name="Google Shape;20;g11f94bbabeb_0_22"/>
          <p:cNvSpPr txBox="1"/>
          <p:nvPr/>
        </p:nvSpPr>
        <p:spPr>
          <a:xfrm>
            <a:off x="376250" y="2063750"/>
            <a:ext cx="6105600" cy="954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Link to learning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term we are going to be </a:t>
            </a:r>
            <a:r>
              <a:rPr lang="en-US" sz="1600">
                <a:solidFill>
                  <a:schemeClr val="dk1"/>
                </a:solidFill>
              </a:rPr>
              <a:t>talking about future plans and practising arranging to out with people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g11f94bbabeb_0_22"/>
          <p:cNvSpPr txBox="1"/>
          <p:nvPr/>
        </p:nvSpPr>
        <p:spPr>
          <a:xfrm>
            <a:off x="4857750" y="8221650"/>
            <a:ext cx="1890600" cy="8319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23A7F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Due date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Monday 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22nd May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" name="Google Shape;22;g11f94bbabeb_0_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6237" y="555625"/>
            <a:ext cx="1008062" cy="1008062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g11f94bbabeb_0_22"/>
          <p:cNvSpPr txBox="1"/>
          <p:nvPr/>
        </p:nvSpPr>
        <p:spPr>
          <a:xfrm>
            <a:off x="350837" y="587375"/>
            <a:ext cx="6156300" cy="9540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Enrichment Homework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Summer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g11f94bbabeb_0_22"/>
          <p:cNvSpPr txBox="1"/>
          <p:nvPr/>
        </p:nvSpPr>
        <p:spPr>
          <a:xfrm>
            <a:off x="350837" y="1585912"/>
            <a:ext cx="3078300" cy="3684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Group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   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g11f94bbabeb_0_22"/>
          <p:cNvSpPr txBox="1"/>
          <p:nvPr/>
        </p:nvSpPr>
        <p:spPr>
          <a:xfrm>
            <a:off x="3489325" y="1595437"/>
            <a:ext cx="3024300" cy="3699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 </a:t>
            </a:r>
            <a:r>
              <a:rPr lang="en-US" sz="1800">
                <a:solidFill>
                  <a:schemeClr val="dk1"/>
                </a:solidFill>
              </a:rPr>
              <a:t>French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g11f94bbabeb_0_22"/>
          <p:cNvSpPr txBox="1"/>
          <p:nvPr/>
        </p:nvSpPr>
        <p:spPr>
          <a:xfrm>
            <a:off x="350825" y="6614604"/>
            <a:ext cx="6130800" cy="17976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Expectations</a:t>
            </a:r>
            <a:r>
              <a:rPr b="1" i="0" lang="en-US" sz="1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-US" sz="1600"/>
              <a:t>An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A4 page of work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-US" sz="1600"/>
              <a:t>I</a:t>
            </a: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 handwrit</a:t>
            </a:r>
            <a:r>
              <a:rPr lang="en-US" sz="1600"/>
              <a:t>ten,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 neat legible handwriting, if typed in font size 14</a:t>
            </a:r>
            <a:r>
              <a:rPr lang="en-US" sz="1600"/>
              <a:t> and using clear formatting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-US" sz="1600"/>
              <a:t>Vocab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be </a:t>
            </a:r>
            <a:r>
              <a:rPr lang="en-US" sz="1600"/>
              <a:t>found using </a:t>
            </a:r>
            <a:r>
              <a:rPr lang="en-US" sz="1600" u="sng">
                <a:solidFill>
                  <a:schemeClr val="hlink"/>
                </a:solidFill>
                <a:hlinkClick r:id="rId4"/>
              </a:rPr>
              <a:t>www.wordreference.com</a:t>
            </a:r>
            <a:r>
              <a:rPr lang="en-US" sz="1600"/>
              <a:t> not google translate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3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Annabelle Grey</dc:creator>
</cp:coreProperties>
</file>