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1" r:id="rId3"/>
    <p:sldMasterId id="2147483653" r:id="rId4"/>
    <p:sldMasterId id="2147483655" r:id="rId5"/>
    <p:sldMasterId id="2147483657" r:id="rId6"/>
  </p:sldMasterIdLst>
  <p:notesMasterIdLst>
    <p:notesMasterId r:id="rId8"/>
  </p:notesMasterIdLst>
  <p:sldIdLst>
    <p:sldId id="256" r:id="rId7"/>
  </p:sldIdLst>
  <p:sldSz cx="6858000" cy="9144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6KJVgbNCPgvu2KT1/sv/oNCb+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502" y="54"/>
      </p:cViewPr>
      <p:guideLst>
        <p:guide orient="horz" pos="2880"/>
        <p:guide orient="horz" pos="5299"/>
        <p:guide orient="horz" pos="461"/>
        <p:guide orient="horz" pos="643"/>
        <p:guide orient="horz" pos="5117"/>
        <p:guide pos="2160"/>
        <p:guide pos="255"/>
        <p:guide pos="4065"/>
        <p:guide pos="357"/>
        <p:guide pos="39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2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>
            <a:spLocks noGrp="1"/>
          </p:cNvSpPr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Box">
  <p:cSld name="Title Slide with Bo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ms Slide">
  <p:cSld name="Aims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>
            <a:spLocks noGrp="1"/>
          </p:cNvSpPr>
          <p:nvPr>
            <p:ph type="body" idx="1"/>
          </p:nvPr>
        </p:nvSpPr>
        <p:spPr>
          <a:xfrm>
            <a:off x="471488" y="1503680"/>
            <a:ext cx="5915025" cy="1879600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8627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8627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252000" rIns="252000" bIns="1800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337" y="2007096"/>
            <a:ext cx="6105600" cy="136366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lang="en-US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600" b="0" i="0" u="none" strike="noStrike" cap="none" dirty="0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endParaRPr sz="1200" b="0" i="0" u="none" strike="noStrike" cap="none" dirty="0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have been learning about Goals and Dreams in PSHE and this term we are going to be looking at a Healthier me topic. For your Enrichment homework I woul</a:t>
            </a:r>
            <a:r>
              <a:rPr lang="en-US" dirty="0" smtClean="0">
                <a:solidFill>
                  <a:schemeClr val="dk1"/>
                </a:solidFill>
              </a:rPr>
              <a:t>d like you to tell think about all the things that make you the amazing person you are and create a piece of art to represent you!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50837" y="3370756"/>
            <a:ext cx="6130800" cy="2240903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 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want to learn more about you and I would like you to reflect on what makes you amazing. Your task is to create a piece of art to fit the title “This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-US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me!”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would like you to create any type of art that tells me more about you! This is all about expressing yourself and I want you to be as creative as you can. You could paint a picture of your room, draw a favorite pet, do a collage of all the things you love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create a family tree or even create a fantastically colorful poster about your favorite sports team/hobby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creative! Show me what makes you happy in a piece of art.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50837" y="8571369"/>
            <a:ext cx="2232638" cy="4651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23A7F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1" i="0" u="sng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4</a:t>
            </a:r>
            <a:r>
              <a:rPr lang="en-US" sz="1200" b="0" i="0" u="none" strike="noStrike" cap="none" baseline="3000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 of April 2022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Groups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smtClean="0">
                <a:solidFill>
                  <a:schemeClr val="dk1"/>
                </a:solidFill>
              </a:rPr>
              <a:t>7</a:t>
            </a:r>
            <a:r>
              <a:rPr lang="en-US" sz="18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PSHE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63662" y="5611658"/>
            <a:ext cx="2855527" cy="297671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lang="en-US" sz="1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 piece of art that tells me about you and what you love.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creative – you can create anything you like!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your stuck for ideas than please ask for help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fun! Because this is all about you, it should be fun and exciting. If you have fun, I will see it in your work!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 descr="All About Me Collage Painting - Katie Akin - Crafts &amp; Other Art,  Personalized - ArtPa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04568" y="124424"/>
            <a:ext cx="2809057" cy="1378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33213" y="77258"/>
            <a:ext cx="1822438" cy="1472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34063" y="5681400"/>
            <a:ext cx="2428875" cy="188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71178" y="7567350"/>
            <a:ext cx="2687022" cy="179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 descr="KS2 Art Ideas and Resources | KS2 Artists and Artwork - TeachingCave.com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085798" y="5681398"/>
            <a:ext cx="1582050" cy="22965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68400" y="8571369"/>
            <a:ext cx="2331465" cy="465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75487" y="8497183"/>
            <a:ext cx="2424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Due date:</a:t>
            </a:r>
          </a:p>
          <a:p>
            <a:pPr algn="ctr"/>
            <a:r>
              <a:rPr lang="en-US" dirty="0"/>
              <a:t>Monday 27th March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282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3_Office Theme</vt:lpstr>
      <vt:lpstr>Office Theme</vt:lpstr>
      <vt:lpstr>1_Office Theme</vt:lpstr>
      <vt:lpstr>2_Office Theme</vt:lpstr>
      <vt:lpstr>4_Office Theme</vt:lpstr>
      <vt:lpstr>5_Office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Annabelle Grey</dc:creator>
  <cp:lastModifiedBy>Kristin Mcgregor</cp:lastModifiedBy>
  <cp:revision>4</cp:revision>
  <dcterms:modified xsi:type="dcterms:W3CDTF">2023-02-27T15:27:37Z</dcterms:modified>
</cp:coreProperties>
</file>