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 id="2147483651" r:id="rId6"/>
    <p:sldMasterId id="2147483653" r:id="rId7"/>
    <p:sldMasterId id="2147483655" r:id="rId8"/>
    <p:sldMasterId id="2147483657" r:id="rId9"/>
  </p:sldMasterIdLst>
  <p:notesMasterIdLst>
    <p:notesMasterId r:id="rId10"/>
  </p:notesMasterIdLst>
  <p:sldIdLst>
    <p:sldId id="256" r:id="rId11"/>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12" roundtripDataSignature="AMtx7mh1SrdPQv+W7CURMVEw76craGoI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7.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1.xml"/><Relationship Id="rId10" Type="http://schemas.openxmlformats.org/officeDocument/2006/relationships/notesMaster" Target="notesMasters/notesMaster1.xml"/><Relationship Id="rId12" Type="http://customschemas.google.com/relationships/presentationmetadata" Target="metadata"/><Relationship Id="rId9" Type="http://schemas.openxmlformats.org/officeDocument/2006/relationships/slideMaster" Target="slideMasters/slideMaster6.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46" name="Google Shape;46;p1:notes"/>
          <p:cNvSpPr/>
          <p:nvPr>
            <p:ph idx="2" type="sldImg"/>
          </p:nvPr>
        </p:nvSpPr>
        <p:spPr>
          <a:xfrm>
            <a:off x="2328863"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2"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Box">
  <p:cSld name="Title Slide with Box">
    <p:spTree>
      <p:nvGrpSpPr>
        <p:cNvPr id="28"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ims Slide">
  <p:cSld name="Aims Slide">
    <p:spTree>
      <p:nvGrpSpPr>
        <p:cNvPr id="37" name="Shape 37"/>
        <p:cNvGrpSpPr/>
        <p:nvPr/>
      </p:nvGrpSpPr>
      <p:grpSpPr>
        <a:xfrm>
          <a:off x="0" y="0"/>
          <a:ext cx="0" cy="0"/>
          <a:chOff x="0" y="0"/>
          <a:chExt cx="0" cy="0"/>
        </a:xfrm>
      </p:grpSpPr>
      <p:sp>
        <p:nvSpPr>
          <p:cNvPr id="38" name="Google Shape;38;p10"/>
          <p:cNvSpPr/>
          <p:nvPr>
            <p:ph idx="1" type="body"/>
          </p:nvPr>
        </p:nvSpPr>
        <p:spPr>
          <a:xfrm>
            <a:off x="471488" y="1503680"/>
            <a:ext cx="5915025" cy="1879600"/>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indent="-330200" lvl="1" marL="914400" algn="l">
              <a:lnSpc>
                <a:spcPct val="90000"/>
              </a:lnSpc>
              <a:spcBef>
                <a:spcPts val="500"/>
              </a:spcBef>
              <a:spcAft>
                <a:spcPts val="0"/>
              </a:spcAft>
              <a:buClr>
                <a:srgbClr val="1C1C1C"/>
              </a:buClr>
              <a:buSzPts val="1600"/>
              <a:buChar char="•"/>
              <a:defRPr sz="1480"/>
            </a:lvl2pPr>
            <a:lvl3pPr indent="-342900" lvl="2" marL="1371600" algn="l">
              <a:lnSpc>
                <a:spcPct val="90000"/>
              </a:lnSpc>
              <a:spcBef>
                <a:spcPts val="500"/>
              </a:spcBef>
              <a:spcAft>
                <a:spcPts val="0"/>
              </a:spcAft>
              <a:buClr>
                <a:srgbClr val="1C1C1C"/>
              </a:buClr>
              <a:buSzPts val="1800"/>
              <a:buChar char="•"/>
              <a:defRPr/>
            </a:lvl3pPr>
            <a:lvl4pPr indent="-342900" lvl="3" marL="1828800" algn="l">
              <a:lnSpc>
                <a:spcPct val="90000"/>
              </a:lnSpc>
              <a:spcBef>
                <a:spcPts val="500"/>
              </a:spcBef>
              <a:spcAft>
                <a:spcPts val="0"/>
              </a:spcAft>
              <a:buClr>
                <a:srgbClr val="1C1C1C"/>
              </a:buClr>
              <a:buSzPts val="1800"/>
              <a:buChar char="•"/>
              <a:defRPr/>
            </a:lvl4pPr>
            <a:lvl5pPr indent="-342900" lvl="4" marL="2286000" algn="l">
              <a:lnSpc>
                <a:spcPct val="90000"/>
              </a:lnSpc>
              <a:spcBef>
                <a:spcPts val="500"/>
              </a:spcBef>
              <a:spcAft>
                <a:spcPts val="0"/>
              </a:spcAft>
              <a:buClr>
                <a:srgbClr val="1C1C1C"/>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End Slide">
    <p:spTree>
      <p:nvGrpSpPr>
        <p:cNvPr id="43"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theme" Target="../theme/theme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1.png"/><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4.xml"/><Relationship Id="rId3"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image" Target="../media/image1.png"/><Relationship Id="rId3" Type="http://schemas.openxmlformats.org/officeDocument/2006/relationships/slideLayout" Target="../slideLayouts/slideLayout5.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7450"/>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5" name="Shape 15"/>
        <p:cNvGrpSpPr/>
        <p:nvPr/>
      </p:nvGrpSpPr>
      <p:grpSpPr>
        <a:xfrm>
          <a:off x="0" y="0"/>
          <a:ext cx="0" cy="0"/>
          <a:chOff x="0" y="0"/>
          <a:chExt cx="0" cy="0"/>
        </a:xfrm>
      </p:grpSpPr>
      <p:sp>
        <p:nvSpPr>
          <p:cNvPr id="16" name="Google Shape;16;p4"/>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7" name="Google Shape;17;p4"/>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8" name="Shape 18"/>
        <p:cNvGrpSpPr/>
        <p:nvPr/>
      </p:nvGrpSpPr>
      <p:grpSpPr>
        <a:xfrm>
          <a:off x="0" y="0"/>
          <a:ext cx="0" cy="0"/>
          <a:chOff x="0" y="0"/>
          <a:chExt cx="0" cy="0"/>
        </a:xfrm>
      </p:grpSpPr>
      <p:pic>
        <p:nvPicPr>
          <p:cNvPr id="19" name="Google Shape;19;p5"/>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20" name="Google Shape;20;p5"/>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1" name="Google Shape;21;p5"/>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3"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fmla="val 572" name="adj"/>
            </a:avLst>
          </a:prstGeom>
          <a:solidFill>
            <a:schemeClr val="lt1">
              <a:alpha val="87450"/>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pic>
        <p:nvPicPr>
          <p:cNvPr id="25" name="Google Shape;25;p7"/>
          <p:cNvPicPr preferRelativeResize="0"/>
          <p:nvPr/>
        </p:nvPicPr>
        <p:blipFill rotWithShape="1">
          <a:blip r:embed="rId2">
            <a:alphaModFix/>
          </a:blip>
          <a:srcRect b="0" l="0" r="0" t="0"/>
          <a:stretch/>
        </p:blipFill>
        <p:spPr>
          <a:xfrm>
            <a:off x="6054725" y="7645400"/>
            <a:ext cx="431800" cy="774700"/>
          </a:xfrm>
          <a:prstGeom prst="rect">
            <a:avLst/>
          </a:prstGeom>
          <a:noFill/>
          <a:ln>
            <a:noFill/>
          </a:ln>
        </p:spPr>
      </p:pic>
      <p:sp>
        <p:nvSpPr>
          <p:cNvPr id="26" name="Google Shape;26;p7"/>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27" name="Google Shape;27;p7"/>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29"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fmla="val 1384" name="adj"/>
            </a:avLst>
          </a:prstGeom>
          <a:solidFill>
            <a:srgbClr val="FFF9E7"/>
          </a:solidFill>
          <a:ln cap="rnd" cmpd="sng" w="25400">
            <a:solidFill>
              <a:srgbClr val="FEFBD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Success Criteria</a:t>
            </a:r>
            <a:endParaRPr b="0" i="0" sz="1400" u="none" cap="none" strike="noStrik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anchorCtr="1" anchor="ctr" bIns="0" lIns="0" spcFirstLastPara="1" rIns="0" wrap="square" tIns="0">
            <a:noAutofit/>
          </a:bodyPr>
          <a:lstStyle/>
          <a:p>
            <a:pPr indent="0" lvl="0" marL="0" marR="0" rtl="0" algn="l">
              <a:lnSpc>
                <a:spcPct val="90000"/>
              </a:lnSpc>
              <a:spcBef>
                <a:spcPts val="0"/>
              </a:spcBef>
              <a:spcAft>
                <a:spcPts val="0"/>
              </a:spcAft>
              <a:buClr>
                <a:schemeClr val="dk1"/>
              </a:buClr>
              <a:buSzPts val="3600"/>
              <a:buFont typeface="Arial"/>
              <a:buNone/>
            </a:pPr>
            <a:r>
              <a:rPr b="1" i="0" lang="en-US" sz="3600" u="none" cap="none" strike="noStrike">
                <a:solidFill>
                  <a:schemeClr val="dk1"/>
                </a:solidFill>
                <a:latin typeface="Arial"/>
                <a:ea typeface="Arial"/>
                <a:cs typeface="Arial"/>
                <a:sym typeface="Arial"/>
              </a:rPr>
              <a:t>Aim</a:t>
            </a:r>
            <a:endParaRPr b="0" i="0" sz="1400" u="none" cap="none" strike="noStrik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anchorCtr="0" anchor="t" bIns="180000" lIns="180000" spcFirstLastPara="1" rIns="252000" wrap="square" tIns="252000">
            <a:noAutofit/>
          </a:bodyPr>
          <a:lstStyle/>
          <a:p>
            <a:pPr indent="-228600" lvl="0" marL="228600" marR="0" rtl="0" algn="l">
              <a:lnSpc>
                <a:spcPct val="90000"/>
              </a:lnSpc>
              <a:spcBef>
                <a:spcPts val="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1 Lorem ipsum dolor sit amet, consectetur adipiscing elit.</a:t>
            </a:r>
            <a:endParaRPr b="0" i="0" sz="1400" u="none" cap="none" strike="noStrike">
              <a:solidFill>
                <a:srgbClr val="000000"/>
              </a:solidFill>
              <a:latin typeface="Arial"/>
              <a:ea typeface="Arial"/>
              <a:cs typeface="Arial"/>
              <a:sym typeface="Arial"/>
            </a:endParaRPr>
          </a:p>
          <a:p>
            <a:pPr indent="-228600" lvl="0" marL="228600" marR="0" rtl="0" algn="l">
              <a:lnSpc>
                <a:spcPct val="90000"/>
              </a:lnSpc>
              <a:spcBef>
                <a:spcPts val="1000"/>
              </a:spcBef>
              <a:spcAft>
                <a:spcPts val="0"/>
              </a:spcAft>
              <a:buClr>
                <a:srgbClr val="1C1C1C"/>
              </a:buClr>
              <a:buSzPts val="1800"/>
              <a:buFont typeface="Arial"/>
              <a:buChar char="•"/>
            </a:pPr>
            <a:r>
              <a:rPr b="0" i="0" lang="en-US" sz="1800" u="none" cap="none" strike="noStrike">
                <a:solidFill>
                  <a:srgbClr val="1C1C1C"/>
                </a:solidFill>
                <a:latin typeface="Arial"/>
                <a:ea typeface="Arial"/>
                <a:cs typeface="Arial"/>
                <a:sym typeface="Arial"/>
              </a:rPr>
              <a:t>Statement 2</a:t>
            </a:r>
            <a:endParaRPr b="0" i="0" sz="1400" u="none" cap="none" strike="noStrike">
              <a:solidFill>
                <a:srgbClr val="000000"/>
              </a:solidFill>
              <a:latin typeface="Arial"/>
              <a:ea typeface="Arial"/>
              <a:cs typeface="Arial"/>
              <a:sym typeface="Arial"/>
            </a:endParaRPr>
          </a:p>
          <a:p>
            <a:pPr indent="-228600" lvl="1" marL="685800" marR="0" rtl="0" algn="l">
              <a:lnSpc>
                <a:spcPct val="90000"/>
              </a:lnSpc>
              <a:spcBef>
                <a:spcPts val="500"/>
              </a:spcBef>
              <a:spcAft>
                <a:spcPts val="0"/>
              </a:spcAft>
              <a:buClr>
                <a:srgbClr val="1C1C1C"/>
              </a:buClr>
              <a:buSzPts val="1600"/>
              <a:buFont typeface="Arial"/>
              <a:buChar char="•"/>
            </a:pPr>
            <a:r>
              <a:rPr b="0" i="0" lang="en-US" sz="1600" u="none" cap="none" strike="noStrike">
                <a:solidFill>
                  <a:srgbClr val="1C1C1C"/>
                </a:solidFill>
                <a:latin typeface="Arial"/>
                <a:ea typeface="Arial"/>
                <a:cs typeface="Arial"/>
                <a:sym typeface="Arial"/>
              </a:rPr>
              <a:t>Sub statement</a:t>
            </a:r>
            <a:endParaRPr b="0" i="0" sz="1400" u="none" cap="none" strike="noStrike">
              <a:solidFill>
                <a:srgbClr val="000000"/>
              </a:solidFill>
              <a:latin typeface="Arial"/>
              <a:ea typeface="Arial"/>
              <a:cs typeface="Arial"/>
              <a:sym typeface="Arial"/>
            </a:endParaRPr>
          </a:p>
        </p:txBody>
      </p:sp>
      <p:sp>
        <p:nvSpPr>
          <p:cNvPr id="35" name="Google Shape;35;p9"/>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36" name="Google Shape;36;p9"/>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6"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39" name="Shape 39"/>
        <p:cNvGrpSpPr/>
        <p:nvPr/>
      </p:nvGrpSpPr>
      <p:grpSpPr>
        <a:xfrm>
          <a:off x="0" y="0"/>
          <a:ext cx="0" cy="0"/>
          <a:chOff x="0" y="0"/>
          <a:chExt cx="0" cy="0"/>
        </a:xfrm>
      </p:grpSpPr>
      <p:pic>
        <p:nvPicPr>
          <p:cNvPr id="40" name="Google Shape;40;p11"/>
          <p:cNvPicPr preferRelativeResize="0"/>
          <p:nvPr/>
        </p:nvPicPr>
        <p:blipFill rotWithShape="1">
          <a:blip r:embed="rId2">
            <a:alphaModFix/>
          </a:blip>
          <a:srcRect b="0" l="0" r="0" t="0"/>
          <a:stretch/>
        </p:blipFill>
        <p:spPr>
          <a:xfrm>
            <a:off x="6392862" y="8261350"/>
            <a:ext cx="431800" cy="774700"/>
          </a:xfrm>
          <a:prstGeom prst="rect">
            <a:avLst/>
          </a:prstGeom>
          <a:noFill/>
          <a:ln>
            <a:noFill/>
          </a:ln>
        </p:spPr>
      </p:pic>
      <p:sp>
        <p:nvSpPr>
          <p:cNvPr id="41" name="Google Shape;41;p11"/>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42" name="Google Shape;42;p11"/>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47" name="Shape 47"/>
        <p:cNvGrpSpPr/>
        <p:nvPr/>
      </p:nvGrpSpPr>
      <p:grpSpPr>
        <a:xfrm>
          <a:off x="0" y="0"/>
          <a:ext cx="0" cy="0"/>
          <a:chOff x="0" y="0"/>
          <a:chExt cx="0" cy="0"/>
        </a:xfrm>
      </p:grpSpPr>
      <p:sp>
        <p:nvSpPr>
          <p:cNvPr id="48" name="Google Shape;48;p1"/>
          <p:cNvSpPr txBox="1"/>
          <p:nvPr/>
        </p:nvSpPr>
        <p:spPr>
          <a:xfrm>
            <a:off x="376250" y="2139950"/>
            <a:ext cx="6105600" cy="12939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600" u="none" cap="none" strike="noStrike">
              <a:solidFill>
                <a:srgbClr val="1C1C1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In Science, Year  8 are learning about light, in particular how we see objects, reflection, refraction, shadows and how we see different colours. This task will test understanding of how light enables us to see different objects.</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p:txBody>
      </p:sp>
      <p:sp>
        <p:nvSpPr>
          <p:cNvPr id="49" name="Google Shape;49;p1"/>
          <p:cNvSpPr txBox="1"/>
          <p:nvPr/>
        </p:nvSpPr>
        <p:spPr>
          <a:xfrm>
            <a:off x="350825" y="3503584"/>
            <a:ext cx="6130800" cy="30543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Task:</a:t>
            </a:r>
            <a:r>
              <a:rPr b="0" i="0" lang="en-US" sz="1600" u="none" cap="none" strike="noStrike">
                <a:solidFill>
                  <a:srgbClr val="000000"/>
                </a:solidFill>
                <a:latin typeface="Arial"/>
                <a:ea typeface="Arial"/>
                <a:cs typeface="Arial"/>
                <a:sym typeface="Arial"/>
              </a:rPr>
              <a:t> </a:t>
            </a:r>
            <a:endParaRPr b="0" i="0" sz="16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p:txBody>
      </p:sp>
      <p:sp>
        <p:nvSpPr>
          <p:cNvPr id="50" name="Google Shape;50;p1"/>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rPr b="0" i="0" lang="en-US" sz="1600" u="none" cap="none" strike="noStrike">
                <a:solidFill>
                  <a:srgbClr val="1C1C1C"/>
                </a:solidFill>
                <a:latin typeface="Arial"/>
                <a:ea typeface="Arial"/>
                <a:cs typeface="Arial"/>
                <a:sym typeface="Arial"/>
              </a:rPr>
              <a:t>Monday </a:t>
            </a:r>
            <a:r>
              <a:rPr lang="en-US" sz="1600">
                <a:solidFill>
                  <a:srgbClr val="1C1C1C"/>
                </a:solidFill>
              </a:rPr>
              <a:t>27th March 2023</a:t>
            </a:r>
            <a:endParaRPr b="0" i="0" sz="1400" u="none" cap="none" strike="noStrike">
              <a:solidFill>
                <a:srgbClr val="000000"/>
              </a:solidFill>
              <a:latin typeface="Arial"/>
              <a:ea typeface="Arial"/>
              <a:cs typeface="Arial"/>
              <a:sym typeface="Arial"/>
            </a:endParaRPr>
          </a:p>
        </p:txBody>
      </p:sp>
      <p:pic>
        <p:nvPicPr>
          <p:cNvPr id="51" name="Google Shape;51;p1"/>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52" name="Google Shape;52;p1"/>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lang="en-US" sz="2800">
                <a:solidFill>
                  <a:schemeClr val="dk1"/>
                </a:solidFill>
              </a:rPr>
              <a:t>Spring</a:t>
            </a:r>
            <a:r>
              <a:rPr b="0" i="0" lang="en-US" sz="2800" u="none" cap="none" strike="noStrike">
                <a:solidFill>
                  <a:schemeClr val="dk1"/>
                </a:solidFill>
                <a:latin typeface="Arial"/>
                <a:ea typeface="Arial"/>
                <a:cs typeface="Arial"/>
                <a:sym typeface="Arial"/>
              </a:rPr>
              <a:t> 2</a:t>
            </a:r>
            <a:endParaRPr b="0" i="0" sz="1400" u="none" cap="none" strike="noStrike">
              <a:solidFill>
                <a:srgbClr val="000000"/>
              </a:solidFill>
              <a:latin typeface="Arial"/>
              <a:ea typeface="Arial"/>
              <a:cs typeface="Arial"/>
              <a:sym typeface="Arial"/>
            </a:endParaRPr>
          </a:p>
        </p:txBody>
      </p:sp>
      <p:sp>
        <p:nvSpPr>
          <p:cNvPr id="53" name="Google Shape;53;p1"/>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a:t>
            </a:r>
            <a:r>
              <a:rPr lang="en-US" sz="1800">
                <a:solidFill>
                  <a:schemeClr val="dk1"/>
                </a:solidFill>
              </a:rPr>
              <a:t>8</a:t>
            </a:r>
            <a:r>
              <a:rPr b="0" i="0" lang="en-US" sz="18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54" name="Google Shape;54;p1"/>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Science     </a:t>
            </a:r>
            <a:endParaRPr b="0" i="0" sz="1400" u="none" cap="none" strike="noStrike">
              <a:solidFill>
                <a:srgbClr val="000000"/>
              </a:solidFill>
              <a:latin typeface="Arial"/>
              <a:ea typeface="Arial"/>
              <a:cs typeface="Arial"/>
              <a:sym typeface="Arial"/>
            </a:endParaRPr>
          </a:p>
        </p:txBody>
      </p:sp>
      <p:sp>
        <p:nvSpPr>
          <p:cNvPr id="55" name="Google Shape;55;p1"/>
          <p:cNvSpPr txBox="1"/>
          <p:nvPr/>
        </p:nvSpPr>
        <p:spPr>
          <a:xfrm>
            <a:off x="350825" y="6557850"/>
            <a:ext cx="6130800" cy="16638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1" i="0" sz="1400" u="none" cap="none" strike="noStrike">
              <a:solidFill>
                <a:schemeClr val="dk1"/>
              </a:solidFill>
              <a:latin typeface="Arial"/>
              <a:ea typeface="Arial"/>
              <a:cs typeface="Arial"/>
              <a:sym typeface="Arial"/>
            </a:endParaRPr>
          </a:p>
          <a:p>
            <a:pPr indent="-330200" lvl="0" marL="457200" marR="0" rtl="0" algn="l">
              <a:lnSpc>
                <a:spcPct val="115000"/>
              </a:lnSpc>
              <a:spcBef>
                <a:spcPts val="120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Confident and clear delivery to the camera.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Clear, scientifically correct diagrams.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Clear explanation of how light travels to our eyes,</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Enthusiasm - make the audience interested!</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pic>
        <p:nvPicPr>
          <p:cNvPr id="56" name="Google Shape;56;p1"/>
          <p:cNvPicPr preferRelativeResize="0"/>
          <p:nvPr/>
        </p:nvPicPr>
        <p:blipFill rotWithShape="1">
          <a:blip r:embed="rId4">
            <a:alphaModFix/>
          </a:blip>
          <a:srcRect b="29125" l="32636" r="33531" t="42926"/>
          <a:stretch/>
        </p:blipFill>
        <p:spPr>
          <a:xfrm>
            <a:off x="404825" y="3753125"/>
            <a:ext cx="6048374" cy="28047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